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86" r:id="rId12"/>
    <p:sldId id="285" r:id="rId13"/>
    <p:sldId id="267" r:id="rId14"/>
    <p:sldId id="268" r:id="rId15"/>
    <p:sldId id="272" r:id="rId16"/>
    <p:sldId id="284" r:id="rId17"/>
    <p:sldId id="269" r:id="rId18"/>
    <p:sldId id="271" r:id="rId19"/>
    <p:sldId id="277" r:id="rId20"/>
    <p:sldId id="270" r:id="rId21"/>
    <p:sldId id="290" r:id="rId22"/>
    <p:sldId id="287" r:id="rId23"/>
    <p:sldId id="288" r:id="rId24"/>
    <p:sldId id="273" r:id="rId25"/>
    <p:sldId id="274" r:id="rId26"/>
    <p:sldId id="275" r:id="rId27"/>
    <p:sldId id="276" r:id="rId28"/>
    <p:sldId id="280" r:id="rId29"/>
    <p:sldId id="279" r:id="rId30"/>
    <p:sldId id="281" r:id="rId31"/>
    <p:sldId id="282" r:id="rId32"/>
    <p:sldId id="278" r:id="rId33"/>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Arial"/>
              </a:rPr>
              <a:t>Для правки текста заголовка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1800" b="0" strike="noStrike" spc="-1">
                <a:solidFill>
                  <a:srgbClr val="000000"/>
                </a:solidFill>
                <a:uFill>
                  <a:solidFill>
                    <a:srgbClr val="FFFFFF"/>
                  </a:solidFill>
                </a:uFill>
                <a:latin typeface="Arial"/>
              </a:rPr>
              <a:t>Для правки структуры щёлкните мышью</a:t>
            </a:r>
          </a:p>
          <a:p>
            <a:pPr marL="864000" lvl="1" indent="-324000">
              <a:buClr>
                <a:srgbClr val="000000"/>
              </a:buClr>
              <a:buSzPct val="75000"/>
              <a:buFont typeface="Symbol" charset="2"/>
              <a:buChar char=""/>
            </a:pPr>
            <a:r>
              <a:rPr lang="ru-RU" sz="1800" b="0" strike="noStrike" spc="-1">
                <a:solidFill>
                  <a:srgbClr val="000000"/>
                </a:solidFill>
                <a:uFill>
                  <a:solidFill>
                    <a:srgbClr val="FFFFFF"/>
                  </a:solidFill>
                </a:uFill>
                <a:latin typeface="Arial"/>
              </a:rPr>
              <a:t>Второй уровень структуры</a:t>
            </a:r>
          </a:p>
          <a:p>
            <a:pPr marL="1296000" lvl="2" indent="-288000">
              <a:buClr>
                <a:srgbClr val="000000"/>
              </a:buClr>
              <a:buSzPct val="45000"/>
              <a:buFont typeface="Wingdings" charset="2"/>
              <a:buChar char=""/>
            </a:pPr>
            <a:r>
              <a:rPr lang="ru-RU" sz="1800" b="0" strike="noStrike" spc="-1">
                <a:solidFill>
                  <a:srgbClr val="000000"/>
                </a:solidFill>
                <a:uFill>
                  <a:solidFill>
                    <a:srgbClr val="FFFFFF"/>
                  </a:solidFill>
                </a:uFill>
                <a:latin typeface="Arial"/>
              </a:rPr>
              <a:t>Третий уровень структуры</a:t>
            </a:r>
          </a:p>
          <a:p>
            <a:pPr marL="1728000" lvl="3" indent="-216000">
              <a:buClr>
                <a:srgbClr val="000000"/>
              </a:buClr>
              <a:buSzPct val="75000"/>
              <a:buFont typeface="Symbol" charset="2"/>
              <a:buChar char=""/>
            </a:pPr>
            <a:r>
              <a:rPr lang="ru-RU" sz="1800" b="0" strike="noStrike" spc="-1">
                <a:solidFill>
                  <a:srgbClr val="000000"/>
                </a:solidFill>
                <a:uFill>
                  <a:solidFill>
                    <a:srgbClr val="FFFFFF"/>
                  </a:solidFill>
                </a:uFill>
                <a:latin typeface="Arial"/>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Пятый уровень структуры</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Шестой уровень структуры</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p:nvPr/>
        </p:nvPicPr>
        <p:blipFill>
          <a:blip r:embed="rId2"/>
          <a:stretch/>
        </p:blipFill>
        <p:spPr>
          <a:xfrm>
            <a:off x="1547664" y="2492896"/>
            <a:ext cx="5976664" cy="4104456"/>
          </a:xfrm>
          <a:prstGeom prst="rect">
            <a:avLst/>
          </a:prstGeom>
          <a:ln>
            <a:noFill/>
          </a:ln>
        </p:spPr>
      </p:pic>
      <p:sp>
        <p:nvSpPr>
          <p:cNvPr id="40" name="CustomShape 2"/>
          <p:cNvSpPr/>
          <p:nvPr/>
        </p:nvSpPr>
        <p:spPr>
          <a:xfrm>
            <a:off x="395536" y="404664"/>
            <a:ext cx="8093160" cy="914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ru-RU" sz="5400" b="1" strike="noStrike" spc="-1" dirty="0">
                <a:solidFill>
                  <a:srgbClr val="FFFF00"/>
                </a:solidFill>
                <a:uFill>
                  <a:solidFill>
                    <a:srgbClr val="FFFFFF"/>
                  </a:solidFill>
                </a:uFill>
                <a:latin typeface="Calibri"/>
                <a:ea typeface="DejaVu Sans"/>
              </a:rPr>
              <a:t>«Поэты города </a:t>
            </a:r>
            <a:endParaRPr lang="ru-RU" sz="5400" b="1" strike="noStrike" spc="-1" dirty="0" smtClean="0">
              <a:solidFill>
                <a:srgbClr val="FFFF00"/>
              </a:solidFill>
              <a:uFill>
                <a:solidFill>
                  <a:srgbClr val="FFFFFF"/>
                </a:solidFill>
              </a:uFill>
              <a:latin typeface="Calibri"/>
              <a:ea typeface="DejaVu Sans"/>
            </a:endParaRPr>
          </a:p>
          <a:p>
            <a:pPr algn="ctr">
              <a:lnSpc>
                <a:spcPct val="100000"/>
              </a:lnSpc>
            </a:pPr>
            <a:r>
              <a:rPr lang="ru-RU" sz="5400" b="1" strike="noStrike" spc="-1" dirty="0" smtClean="0">
                <a:solidFill>
                  <a:srgbClr val="FFFF00"/>
                </a:solidFill>
                <a:uFill>
                  <a:solidFill>
                    <a:srgbClr val="FFFFFF"/>
                  </a:solidFill>
                </a:uFill>
                <a:latin typeface="Calibri"/>
                <a:ea typeface="DejaVu Sans"/>
              </a:rPr>
              <a:t>Лермонтова</a:t>
            </a:r>
            <a:r>
              <a:rPr lang="ru-RU" sz="5400" b="1" strike="noStrike" spc="-1" dirty="0">
                <a:solidFill>
                  <a:srgbClr val="FFFF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0" y="214200"/>
            <a:ext cx="914328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FFFF00"/>
                </a:solidFill>
                <a:uFill>
                  <a:solidFill>
                    <a:srgbClr val="FFFFFF"/>
                  </a:solidFill>
                </a:uFill>
                <a:latin typeface="Palatino Linotype"/>
                <a:ea typeface="DejaVu Sans"/>
              </a:rPr>
              <a:t>Виталий Спартакович Асланянц</a:t>
            </a:r>
            <a:endParaRPr lang="ru-RU" sz="1800" b="0" strike="noStrike" spc="-1">
              <a:solidFill>
                <a:srgbClr val="000000"/>
              </a:solidFill>
              <a:uFill>
                <a:solidFill>
                  <a:srgbClr val="FFFFFF"/>
                </a:solidFill>
              </a:uFill>
              <a:latin typeface="Arial"/>
            </a:endParaRPr>
          </a:p>
        </p:txBody>
      </p:sp>
      <p:pic>
        <p:nvPicPr>
          <p:cNvPr id="69" name="Picture 3"/>
          <p:cNvPicPr/>
          <p:nvPr/>
        </p:nvPicPr>
        <p:blipFill>
          <a:blip r:embed="rId2"/>
          <a:srcRect l="20891" r="19842"/>
          <a:stretch/>
        </p:blipFill>
        <p:spPr>
          <a:xfrm>
            <a:off x="539640" y="1340640"/>
            <a:ext cx="3841920" cy="4878000"/>
          </a:xfrm>
          <a:prstGeom prst="rect">
            <a:avLst/>
          </a:prstGeom>
          <a:ln w="28575">
            <a:solidFill>
              <a:srgbClr val="FFFF00"/>
            </a:solidFill>
          </a:ln>
        </p:spPr>
      </p:pic>
      <p:sp>
        <p:nvSpPr>
          <p:cNvPr id="70" name="CustomShape 2"/>
          <p:cNvSpPr/>
          <p:nvPr/>
        </p:nvSpPr>
        <p:spPr>
          <a:xfrm>
            <a:off x="4500000" y="1052640"/>
            <a:ext cx="4357080" cy="30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a:solidFill>
                  <a:srgbClr val="FFFFFF"/>
                </a:solidFill>
                <a:uFill>
                  <a:solidFill>
                    <a:srgbClr val="FFFFFF"/>
                  </a:solidFill>
                </a:uFill>
                <a:latin typeface="Palatino Linotype"/>
                <a:ea typeface="DejaVu Sans"/>
              </a:rPr>
              <a:t>Коллективный сборник «Весенняя капель».</a:t>
            </a: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r>
              <a:rPr lang="ru-RU" sz="2400" b="0" strike="noStrike" spc="-1">
                <a:solidFill>
                  <a:srgbClr val="FFFFFF"/>
                </a:solidFill>
                <a:uFill>
                  <a:solidFill>
                    <a:srgbClr val="FFFFFF"/>
                  </a:solidFill>
                </a:uFill>
                <a:latin typeface="Palatino Linotype"/>
                <a:ea typeface="DejaVu Sans"/>
              </a:rPr>
              <a:t>Авторские книги: </a:t>
            </a:r>
            <a:endParaRPr lang="ru-RU" sz="1800" b="0" strike="noStrike" spc="-1">
              <a:solidFill>
                <a:srgbClr val="000000"/>
              </a:solidFill>
              <a:uFill>
                <a:solidFill>
                  <a:srgbClr val="FFFFFF"/>
                </a:solidFill>
              </a:uFill>
              <a:latin typeface="Arial"/>
            </a:endParaRPr>
          </a:p>
          <a:p>
            <a:pPr>
              <a:lnSpc>
                <a:spcPct val="100000"/>
              </a:lnSpc>
            </a:pPr>
            <a:r>
              <a:rPr lang="ru-RU" sz="2400" b="0" strike="noStrike" spc="-1">
                <a:solidFill>
                  <a:srgbClr val="FFFFFF"/>
                </a:solidFill>
                <a:uFill>
                  <a:solidFill>
                    <a:srgbClr val="FFFFFF"/>
                  </a:solidFill>
                </a:uFill>
                <a:latin typeface="Palatino Linotype"/>
                <a:ea typeface="DejaVu Sans"/>
              </a:rPr>
              <a:t>«Танго нашей любви», «По проспекту Любви», «Ступени любви», «Силуэты любви», «Там, где рождаются дожди», «Память сердца»,  «Только ты», «Ветер памяти», «Нежный вальс». Печатался в альманахе «Литературный Кисловодск». </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720" y="328320"/>
            <a:ext cx="9143280" cy="12432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pc="-1" dirty="0" smtClean="0">
                <a:solidFill>
                  <a:srgbClr val="FFFF00"/>
                </a:solidFill>
                <a:uFill>
                  <a:solidFill>
                    <a:srgbClr val="FFFFFF"/>
                  </a:solidFill>
                </a:uFill>
                <a:latin typeface="Palatino Linotype"/>
              </a:rPr>
              <a:t>Поэты Алексей Зубов и Ирина </a:t>
            </a:r>
            <a:r>
              <a:rPr lang="ru-RU" sz="2800" b="1" spc="-1" dirty="0" err="1" smtClean="0">
                <a:solidFill>
                  <a:srgbClr val="FFFF00"/>
                </a:solidFill>
                <a:uFill>
                  <a:solidFill>
                    <a:srgbClr val="FFFFFF"/>
                  </a:solidFill>
                </a:uFill>
                <a:latin typeface="Palatino Linotype"/>
              </a:rPr>
              <a:t>Асланянц</a:t>
            </a:r>
            <a:r>
              <a:rPr lang="ru-RU" sz="2800" b="1" spc="-1" dirty="0" smtClean="0">
                <a:solidFill>
                  <a:srgbClr val="FFFF00"/>
                </a:solidFill>
                <a:uFill>
                  <a:solidFill>
                    <a:srgbClr val="FFFFFF"/>
                  </a:solidFill>
                </a:uFill>
                <a:latin typeface="Palatino Linotype"/>
              </a:rPr>
              <a:t> </a:t>
            </a:r>
            <a:endParaRPr lang="ru-RU" sz="2800" b="0" strike="noStrike" spc="-1" dirty="0">
              <a:solidFill>
                <a:srgbClr val="000000"/>
              </a:solidFill>
              <a:uFill>
                <a:solidFill>
                  <a:srgbClr val="FFFFFF"/>
                </a:solidFill>
              </a:uFill>
              <a:latin typeface="Arial"/>
            </a:endParaRPr>
          </a:p>
        </p:txBody>
      </p:sp>
      <p:pic>
        <p:nvPicPr>
          <p:cNvPr id="2050" name="Picture 2" descr="D:\МОИ РАБ ДОКУМ\фото\светоч фотографии\Взрослые авторы\фото авторов\зубов.jpg"/>
          <p:cNvPicPr>
            <a:picLocks noChangeAspect="1" noChangeArrowheads="1"/>
          </p:cNvPicPr>
          <p:nvPr/>
        </p:nvPicPr>
        <p:blipFill>
          <a:blip r:embed="rId2"/>
          <a:srcRect/>
          <a:stretch>
            <a:fillRect/>
          </a:stretch>
        </p:blipFill>
        <p:spPr bwMode="auto">
          <a:xfrm>
            <a:off x="500034" y="1214422"/>
            <a:ext cx="3643338" cy="5251361"/>
          </a:xfrm>
          <a:prstGeom prst="rect">
            <a:avLst/>
          </a:prstGeom>
          <a:noFill/>
          <a:ln w="28575">
            <a:solidFill>
              <a:srgbClr val="FFFF00"/>
            </a:solidFill>
          </a:ln>
        </p:spPr>
      </p:pic>
      <p:pic>
        <p:nvPicPr>
          <p:cNvPr id="2051" name="Picture 3" descr="D:\МОИ РАБ ДОКУМ\фото\светоч фотографии\Взрослые авторы\фото авторов\Фото0282.jpg"/>
          <p:cNvPicPr>
            <a:picLocks noChangeAspect="1" noChangeArrowheads="1"/>
          </p:cNvPicPr>
          <p:nvPr/>
        </p:nvPicPr>
        <p:blipFill>
          <a:blip r:embed="rId3"/>
          <a:srcRect/>
          <a:stretch>
            <a:fillRect/>
          </a:stretch>
        </p:blipFill>
        <p:spPr bwMode="auto">
          <a:xfrm>
            <a:off x="4679186" y="1214422"/>
            <a:ext cx="3963734" cy="5286412"/>
          </a:xfrm>
          <a:prstGeom prst="rect">
            <a:avLst/>
          </a:prstGeom>
          <a:noFill/>
          <a:ln w="28575">
            <a:solidFill>
              <a:srgbClr val="FFFF00"/>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МОИ РАБ ДОКУМ\фото\светоч фотографии\фото макеев\OGLiCEaMAq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CustomShape 1"/>
          <p:cNvSpPr/>
          <p:nvPr/>
        </p:nvSpPr>
        <p:spPr>
          <a:xfrm>
            <a:off x="0" y="0"/>
            <a:ext cx="9143280" cy="69948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smtClean="0">
                <a:solidFill>
                  <a:srgbClr val="002060"/>
                </a:solidFill>
                <a:uFill>
                  <a:solidFill>
                    <a:srgbClr val="FFFFFF"/>
                  </a:solidFill>
                </a:uFill>
                <a:latin typeface="Palatino Linotype"/>
                <a:ea typeface="DejaVu Sans"/>
              </a:rPr>
              <a:t>Заседание в литературной гостиной</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4"/>
          <p:cNvPicPr/>
          <p:nvPr/>
        </p:nvPicPr>
        <p:blipFill>
          <a:blip r:embed="rId2"/>
          <a:srcRect l="4088" r="4908" b="11806"/>
          <a:stretch/>
        </p:blipFill>
        <p:spPr>
          <a:xfrm>
            <a:off x="0" y="285728"/>
            <a:ext cx="9144000" cy="6072230"/>
          </a:xfrm>
          <a:prstGeom prst="rect">
            <a:avLst/>
          </a:prstGeom>
          <a:ln w="28575">
            <a:solidFill>
              <a:srgbClr val="FFFF00"/>
            </a:solidFill>
          </a:ln>
        </p:spPr>
      </p:pic>
      <p:sp>
        <p:nvSpPr>
          <p:cNvPr id="4" name="CustomShape 1"/>
          <p:cNvSpPr/>
          <p:nvPr/>
        </p:nvSpPr>
        <p:spPr>
          <a:xfrm>
            <a:off x="720" y="5572140"/>
            <a:ext cx="9143280" cy="128586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dirty="0">
                <a:solidFill>
                  <a:srgbClr val="002060"/>
                </a:solidFill>
                <a:uFill>
                  <a:solidFill>
                    <a:srgbClr val="FFFFFF"/>
                  </a:solidFill>
                </a:uFill>
                <a:latin typeface="Palatino Linotype"/>
                <a:ea typeface="DejaVu Sans"/>
              </a:rPr>
              <a:t>Литературный праздник </a:t>
            </a:r>
            <a:endParaRPr lang="ru-RU" sz="3200" b="0" strike="noStrike" spc="-1" dirty="0">
              <a:solidFill>
                <a:srgbClr val="002060"/>
              </a:solidFill>
              <a:uFill>
                <a:solidFill>
                  <a:srgbClr val="FFFFFF"/>
                </a:solidFill>
              </a:uFill>
              <a:latin typeface="Arial"/>
            </a:endParaRPr>
          </a:p>
          <a:p>
            <a:pPr algn="ctr">
              <a:lnSpc>
                <a:spcPct val="100000"/>
              </a:lnSpc>
            </a:pPr>
            <a:r>
              <a:rPr lang="ru-RU" sz="3200" b="1" strike="noStrike" spc="-1" dirty="0">
                <a:solidFill>
                  <a:srgbClr val="002060"/>
                </a:solidFill>
                <a:uFill>
                  <a:solidFill>
                    <a:srgbClr val="FFFFFF"/>
                  </a:solidFill>
                </a:uFill>
                <a:latin typeface="Palatino Linotype"/>
                <a:ea typeface="DejaVu Sans"/>
              </a:rPr>
              <a:t>«Весна надежд»</a:t>
            </a:r>
            <a:endParaRPr lang="ru-RU" sz="32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6"/>
          <p:cNvPicPr/>
          <p:nvPr/>
        </p:nvPicPr>
        <p:blipFill>
          <a:blip r:embed="rId2"/>
          <a:srcRect t="25997"/>
          <a:stretch/>
        </p:blipFill>
        <p:spPr>
          <a:xfrm>
            <a:off x="571472" y="1500174"/>
            <a:ext cx="7929618" cy="4929222"/>
          </a:xfrm>
          <a:prstGeom prst="rect">
            <a:avLst/>
          </a:prstGeom>
          <a:ln w="28575">
            <a:solidFill>
              <a:srgbClr val="FFFF00"/>
            </a:solidFill>
          </a:ln>
        </p:spPr>
      </p:pic>
      <p:sp>
        <p:nvSpPr>
          <p:cNvPr id="75" name="CustomShape 1"/>
          <p:cNvSpPr/>
          <p:nvPr/>
        </p:nvSpPr>
        <p:spPr>
          <a:xfrm>
            <a:off x="0" y="271800"/>
            <a:ext cx="9143280" cy="1085498"/>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dirty="0" smtClean="0">
                <a:solidFill>
                  <a:srgbClr val="002060"/>
                </a:solidFill>
                <a:uFill>
                  <a:solidFill>
                    <a:srgbClr val="FFFFFF"/>
                  </a:solidFill>
                </a:uFill>
                <a:latin typeface="Palatino Linotype"/>
                <a:ea typeface="DejaVu Sans"/>
              </a:rPr>
              <a:t>На городской </a:t>
            </a:r>
            <a:r>
              <a:rPr lang="ru-RU" sz="3200" b="1" strike="noStrike" spc="-1" dirty="0">
                <a:solidFill>
                  <a:srgbClr val="002060"/>
                </a:solidFill>
                <a:uFill>
                  <a:solidFill>
                    <a:srgbClr val="FFFFFF"/>
                  </a:solidFill>
                </a:uFill>
                <a:latin typeface="Palatino Linotype"/>
                <a:ea typeface="DejaVu Sans"/>
              </a:rPr>
              <a:t>научно-практической конференции</a:t>
            </a:r>
            <a:endParaRPr lang="ru-RU" sz="32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4"/>
          <p:cNvPicPr/>
          <p:nvPr/>
        </p:nvPicPr>
        <p:blipFill>
          <a:blip r:embed="rId2"/>
          <a:stretch/>
        </p:blipFill>
        <p:spPr>
          <a:xfrm>
            <a:off x="0" y="357166"/>
            <a:ext cx="9144000" cy="6500834"/>
          </a:xfrm>
          <a:prstGeom prst="rect">
            <a:avLst/>
          </a:prstGeom>
          <a:ln w="28575">
            <a:solidFill>
              <a:srgbClr val="FFFF00"/>
            </a:solidFill>
          </a:ln>
        </p:spPr>
      </p:pic>
      <p:sp>
        <p:nvSpPr>
          <p:cNvPr id="85" name="CustomShape 1"/>
          <p:cNvSpPr/>
          <p:nvPr/>
        </p:nvSpPr>
        <p:spPr>
          <a:xfrm>
            <a:off x="720" y="0"/>
            <a:ext cx="9143280" cy="69948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smtClean="0">
                <a:solidFill>
                  <a:srgbClr val="002060"/>
                </a:solidFill>
                <a:uFill>
                  <a:solidFill>
                    <a:srgbClr val="FFFFFF"/>
                  </a:solidFill>
                </a:uFill>
                <a:latin typeface="Palatino Linotype"/>
                <a:ea typeface="DejaVu Sans"/>
              </a:rPr>
              <a:t>Совместные исследовательские проекты </a:t>
            </a:r>
            <a:r>
              <a:rPr lang="ru-RU" sz="2800" b="1" strike="noStrike" spc="-1" dirty="0">
                <a:solidFill>
                  <a:srgbClr val="002060"/>
                </a:solidFill>
                <a:uFill>
                  <a:solidFill>
                    <a:srgbClr val="FFFFFF"/>
                  </a:solidFill>
                </a:uFill>
                <a:latin typeface="Palatino Linotype"/>
                <a:ea typeface="DejaVu Sans"/>
              </a:rPr>
              <a:t>на НПК</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
          <p:cNvPicPr/>
          <p:nvPr/>
        </p:nvPicPr>
        <p:blipFill>
          <a:blip r:embed="rId2"/>
          <a:stretch/>
        </p:blipFill>
        <p:spPr>
          <a:xfrm>
            <a:off x="857224" y="1357298"/>
            <a:ext cx="7286676" cy="5143536"/>
          </a:xfrm>
          <a:prstGeom prst="rect">
            <a:avLst/>
          </a:prstGeom>
          <a:ln w="28575">
            <a:solidFill>
              <a:srgbClr val="FFFF00"/>
            </a:solidFill>
          </a:ln>
        </p:spPr>
      </p:pic>
      <p:sp>
        <p:nvSpPr>
          <p:cNvPr id="76" name="CustomShape 2"/>
          <p:cNvSpPr/>
          <p:nvPr/>
        </p:nvSpPr>
        <p:spPr>
          <a:xfrm>
            <a:off x="214282" y="357166"/>
            <a:ext cx="9143280" cy="69948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dirty="0">
                <a:solidFill>
                  <a:srgbClr val="002060"/>
                </a:solidFill>
                <a:uFill>
                  <a:solidFill>
                    <a:srgbClr val="FFFFFF"/>
                  </a:solidFill>
                </a:uFill>
                <a:latin typeface="Palatino Linotype"/>
                <a:ea typeface="DejaVu Sans"/>
              </a:rPr>
              <a:t>Авторские вечера</a:t>
            </a:r>
            <a:endParaRPr lang="ru-RU" sz="32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5"/>
          <p:cNvPicPr/>
          <p:nvPr/>
        </p:nvPicPr>
        <p:blipFill>
          <a:blip r:embed="rId2"/>
          <a:stretch/>
        </p:blipFill>
        <p:spPr>
          <a:xfrm>
            <a:off x="928662" y="804356"/>
            <a:ext cx="7607526" cy="6053644"/>
          </a:xfrm>
          <a:prstGeom prst="rect">
            <a:avLst/>
          </a:prstGeom>
          <a:ln>
            <a:noFill/>
          </a:ln>
        </p:spPr>
      </p:pic>
      <p:sp>
        <p:nvSpPr>
          <p:cNvPr id="78" name="CustomShape 1"/>
          <p:cNvSpPr/>
          <p:nvPr/>
        </p:nvSpPr>
        <p:spPr>
          <a:xfrm>
            <a:off x="720" y="214290"/>
            <a:ext cx="9143280" cy="1143008"/>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Участие в закладке камня на месте памятника     С. Есенину в Кисловодске</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0" y="357166"/>
            <a:ext cx="3785462" cy="1743358"/>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dirty="0" smtClean="0">
                <a:solidFill>
                  <a:srgbClr val="002060"/>
                </a:solidFill>
                <a:uFill>
                  <a:solidFill>
                    <a:srgbClr val="FFFFFF"/>
                  </a:solidFill>
                </a:uFill>
                <a:latin typeface="Palatino Linotype"/>
                <a:ea typeface="DejaVu Sans"/>
              </a:rPr>
              <a:t>Творческие </a:t>
            </a:r>
          </a:p>
          <a:p>
            <a:pPr algn="ctr">
              <a:lnSpc>
                <a:spcPct val="100000"/>
              </a:lnSpc>
            </a:pPr>
            <a:r>
              <a:rPr lang="ru-RU" sz="3200" b="1" strike="noStrike" spc="-1" dirty="0" smtClean="0">
                <a:solidFill>
                  <a:srgbClr val="002060"/>
                </a:solidFill>
                <a:uFill>
                  <a:solidFill>
                    <a:srgbClr val="FFFFFF"/>
                  </a:solidFill>
                </a:uFill>
                <a:latin typeface="Palatino Linotype"/>
                <a:ea typeface="DejaVu Sans"/>
              </a:rPr>
              <a:t>встречи </a:t>
            </a:r>
          </a:p>
          <a:p>
            <a:pPr algn="ctr">
              <a:lnSpc>
                <a:spcPct val="100000"/>
              </a:lnSpc>
            </a:pPr>
            <a:r>
              <a:rPr lang="ru-RU" sz="3200" b="1" strike="noStrike" spc="-1" dirty="0" smtClean="0">
                <a:solidFill>
                  <a:srgbClr val="002060"/>
                </a:solidFill>
                <a:uFill>
                  <a:solidFill>
                    <a:srgbClr val="FFFFFF"/>
                  </a:solidFill>
                </a:uFill>
                <a:latin typeface="Palatino Linotype"/>
                <a:ea typeface="DejaVu Sans"/>
              </a:rPr>
              <a:t>с поэтами</a:t>
            </a:r>
            <a:endParaRPr lang="ru-RU" sz="3200" b="0" strike="noStrike" spc="-1" dirty="0">
              <a:solidFill>
                <a:srgbClr val="002060"/>
              </a:solidFill>
              <a:uFill>
                <a:solidFill>
                  <a:srgbClr val="FFFFFF"/>
                </a:solidFill>
              </a:uFill>
              <a:latin typeface="Arial"/>
            </a:endParaRPr>
          </a:p>
        </p:txBody>
      </p:sp>
      <p:pic>
        <p:nvPicPr>
          <p:cNvPr id="6" name="Picture 5" descr="D:\МОИ РАБ ДОКУМ\фото\светоч фотографии\презентация Макеева-14\DSC09732.JPG"/>
          <p:cNvPicPr>
            <a:picLocks noChangeAspect="1" noChangeArrowheads="1"/>
          </p:cNvPicPr>
          <p:nvPr/>
        </p:nvPicPr>
        <p:blipFill>
          <a:blip r:embed="rId2" cstate="print"/>
          <a:srcRect/>
          <a:stretch>
            <a:fillRect/>
          </a:stretch>
        </p:blipFill>
        <p:spPr bwMode="auto">
          <a:xfrm>
            <a:off x="0" y="2857496"/>
            <a:ext cx="5500726" cy="3655357"/>
          </a:xfrm>
          <a:prstGeom prst="rect">
            <a:avLst/>
          </a:prstGeom>
          <a:noFill/>
          <a:ln w="28575">
            <a:solidFill>
              <a:srgbClr val="FFFF00"/>
            </a:solidFill>
          </a:ln>
        </p:spPr>
      </p:pic>
      <p:pic>
        <p:nvPicPr>
          <p:cNvPr id="8" name="Picture 3" descr="D:\МОИ РАБ ДОКУМ\фото\фото мое\фото фильм книга\мероприятия творческие\для авторов творч вечера\асланянц\SAM_4935.JPG"/>
          <p:cNvPicPr>
            <a:picLocks noChangeAspect="1" noChangeArrowheads="1"/>
          </p:cNvPicPr>
          <p:nvPr/>
        </p:nvPicPr>
        <p:blipFill>
          <a:blip r:embed="rId3" cstate="print"/>
          <a:srcRect/>
          <a:stretch>
            <a:fillRect/>
          </a:stretch>
        </p:blipFill>
        <p:spPr bwMode="auto">
          <a:xfrm>
            <a:off x="3881432" y="357166"/>
            <a:ext cx="5048285" cy="3786214"/>
          </a:xfrm>
          <a:prstGeom prst="rect">
            <a:avLst/>
          </a:prstGeom>
          <a:noFill/>
          <a:ln w="28575">
            <a:solidFill>
              <a:srgbClr val="FFFF00"/>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p:cNvPicPr/>
          <p:nvPr/>
        </p:nvPicPr>
        <p:blipFill>
          <a:blip r:embed="rId2"/>
          <a:stretch/>
        </p:blipFill>
        <p:spPr>
          <a:xfrm>
            <a:off x="0" y="285728"/>
            <a:ext cx="9144000" cy="6572272"/>
          </a:xfrm>
          <a:prstGeom prst="rect">
            <a:avLst/>
          </a:prstGeom>
          <a:ln>
            <a:noFill/>
          </a:ln>
        </p:spPr>
      </p:pic>
      <p:sp>
        <p:nvSpPr>
          <p:cNvPr id="96" name="CustomShape 1"/>
          <p:cNvSpPr/>
          <p:nvPr/>
        </p:nvSpPr>
        <p:spPr>
          <a:xfrm>
            <a:off x="0" y="0"/>
            <a:ext cx="9143280" cy="69948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Творческая встреча с поэтом Ю.Максимовым</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p:nvPr/>
        </p:nvPicPr>
        <p:blipFill>
          <a:blip r:embed="rId2"/>
          <a:srcRect l="24753" r="19233"/>
          <a:stretch/>
        </p:blipFill>
        <p:spPr>
          <a:xfrm>
            <a:off x="285840" y="1143000"/>
            <a:ext cx="3999960" cy="5071320"/>
          </a:xfrm>
          <a:prstGeom prst="rect">
            <a:avLst/>
          </a:prstGeom>
          <a:ln w="19050">
            <a:solidFill>
              <a:schemeClr val="tx1"/>
            </a:solidFill>
          </a:ln>
        </p:spPr>
      </p:pic>
      <p:sp>
        <p:nvSpPr>
          <p:cNvPr id="44" name="CustomShape 1"/>
          <p:cNvSpPr/>
          <p:nvPr/>
        </p:nvSpPr>
        <p:spPr>
          <a:xfrm>
            <a:off x="714240" y="357120"/>
            <a:ext cx="80719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4000" b="1" strike="noStrike" spc="-1">
                <a:solidFill>
                  <a:srgbClr val="FFFF00"/>
                </a:solidFill>
                <a:uFill>
                  <a:solidFill>
                    <a:srgbClr val="FFFFFF"/>
                  </a:solidFill>
                </a:uFill>
                <a:latin typeface="Palatino Linotype"/>
                <a:ea typeface="DejaVu Sans"/>
              </a:rPr>
              <a:t>Юрий Георгиевич Максимов</a:t>
            </a:r>
            <a:endParaRPr lang="ru-RU" sz="1800" b="0" strike="noStrike" spc="-1">
              <a:solidFill>
                <a:srgbClr val="000000"/>
              </a:solidFill>
              <a:uFill>
                <a:solidFill>
                  <a:srgbClr val="FFFFFF"/>
                </a:solidFill>
              </a:uFill>
              <a:latin typeface="Arial"/>
            </a:endParaRPr>
          </a:p>
        </p:txBody>
      </p:sp>
      <p:sp>
        <p:nvSpPr>
          <p:cNvPr id="45" name="CustomShape 2"/>
          <p:cNvSpPr/>
          <p:nvPr/>
        </p:nvSpPr>
        <p:spPr>
          <a:xfrm>
            <a:off x="428760" y="5500800"/>
            <a:ext cx="3785400" cy="94320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FFC000"/>
                </a:solidFill>
                <a:uFill>
                  <a:solidFill>
                    <a:srgbClr val="FFFFFF"/>
                  </a:solidFill>
                </a:uFill>
                <a:latin typeface="Palatino Linotype"/>
                <a:ea typeface="DejaVu Sans"/>
              </a:rPr>
              <a:t>7 февраля 1929 г.–</a:t>
            </a:r>
            <a:endParaRPr lang="ru-RU" sz="1800" b="0" strike="noStrike" spc="-1" dirty="0">
              <a:solidFill>
                <a:srgbClr val="000000"/>
              </a:solidFill>
              <a:uFill>
                <a:solidFill>
                  <a:srgbClr val="FFFFFF"/>
                </a:solidFill>
              </a:uFill>
              <a:latin typeface="Arial"/>
            </a:endParaRPr>
          </a:p>
          <a:p>
            <a:pPr algn="ctr">
              <a:lnSpc>
                <a:spcPct val="100000"/>
              </a:lnSpc>
            </a:pPr>
            <a:r>
              <a:rPr lang="ru-RU" sz="2800" b="1" strike="noStrike" spc="-1" dirty="0">
                <a:solidFill>
                  <a:srgbClr val="FFC000"/>
                </a:solidFill>
                <a:uFill>
                  <a:solidFill>
                    <a:srgbClr val="FFFFFF"/>
                  </a:solidFill>
                </a:uFill>
                <a:latin typeface="Palatino Linotype"/>
                <a:ea typeface="DejaVu Sans"/>
              </a:rPr>
              <a:t>15 сентября  2016 г.</a:t>
            </a:r>
            <a:endParaRPr lang="ru-RU" sz="1800" b="0" strike="noStrike" spc="-1" dirty="0">
              <a:solidFill>
                <a:srgbClr val="000000"/>
              </a:solidFill>
              <a:uFill>
                <a:solidFill>
                  <a:srgbClr val="FFFFFF"/>
                </a:solidFill>
              </a:uFill>
              <a:latin typeface="Arial"/>
            </a:endParaRPr>
          </a:p>
        </p:txBody>
      </p:sp>
      <p:sp>
        <p:nvSpPr>
          <p:cNvPr id="46" name="CustomShape 3"/>
          <p:cNvSpPr/>
          <p:nvPr/>
        </p:nvSpPr>
        <p:spPr>
          <a:xfrm>
            <a:off x="4429080" y="1357200"/>
            <a:ext cx="4571280" cy="521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dirty="0">
                <a:solidFill>
                  <a:srgbClr val="FFFFFF"/>
                </a:solidFill>
                <a:uFill>
                  <a:solidFill>
                    <a:srgbClr val="FFFFFF"/>
                  </a:solidFill>
                </a:uFill>
                <a:latin typeface="Palatino Linotype"/>
                <a:ea typeface="DejaVu Sans"/>
              </a:rPr>
              <a:t>Коллективные сборники  -«Лирический дебют», «Ожерелье метафор», «Осенний вальс»,       «Весенняя капель».</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Автор сборника стихов «Родной причал».</a:t>
            </a:r>
            <a:endParaRPr lang="ru-RU" sz="18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Автор многих песен о городе Лермонтове.</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С 2017 года литературное объединение «Светоч»              носит его имя.</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5"/>
          <p:cNvPicPr/>
          <p:nvPr/>
        </p:nvPicPr>
        <p:blipFill>
          <a:blip r:embed="rId2"/>
          <a:stretch/>
        </p:blipFill>
        <p:spPr>
          <a:xfrm>
            <a:off x="214282" y="642918"/>
            <a:ext cx="8640998" cy="5953318"/>
          </a:xfrm>
          <a:prstGeom prst="rect">
            <a:avLst/>
          </a:prstGeom>
          <a:ln w="28575">
            <a:solidFill>
              <a:srgbClr val="FFFF00"/>
            </a:solidFill>
          </a:ln>
        </p:spPr>
      </p:pic>
      <p:sp>
        <p:nvSpPr>
          <p:cNvPr id="80" name="CustomShape 1"/>
          <p:cNvSpPr/>
          <p:nvPr/>
        </p:nvSpPr>
        <p:spPr>
          <a:xfrm>
            <a:off x="720" y="0"/>
            <a:ext cx="9143280" cy="1000108"/>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Заседание литобъединения в литературном </a:t>
            </a:r>
            <a:endParaRPr lang="ru-RU" sz="2800" b="1" strike="noStrike" spc="-1" dirty="0" smtClean="0">
              <a:solidFill>
                <a:srgbClr val="002060"/>
              </a:solidFill>
              <a:uFill>
                <a:solidFill>
                  <a:srgbClr val="FFFFFF"/>
                </a:solidFill>
              </a:uFill>
              <a:latin typeface="Palatino Linotype"/>
              <a:ea typeface="DejaVu Sans"/>
            </a:endParaRPr>
          </a:p>
          <a:p>
            <a:pPr algn="ctr">
              <a:lnSpc>
                <a:spcPct val="100000"/>
              </a:lnSpc>
            </a:pPr>
            <a:r>
              <a:rPr lang="ru-RU" sz="2800" b="1" strike="noStrike" spc="-1" dirty="0" smtClean="0">
                <a:solidFill>
                  <a:srgbClr val="002060"/>
                </a:solidFill>
                <a:uFill>
                  <a:solidFill>
                    <a:srgbClr val="FFFFFF"/>
                  </a:solidFill>
                </a:uFill>
                <a:latin typeface="Palatino Linotype"/>
                <a:ea typeface="DejaVu Sans"/>
              </a:rPr>
              <a:t>кафе </a:t>
            </a:r>
            <a:r>
              <a:rPr lang="ru-RU" sz="2800" b="1" strike="noStrike" spc="-1" dirty="0">
                <a:solidFill>
                  <a:srgbClr val="002060"/>
                </a:solidFill>
                <a:uFill>
                  <a:solidFill>
                    <a:srgbClr val="FFFFFF"/>
                  </a:solidFill>
                </a:uFill>
                <a:latin typeface="Palatino Linotype"/>
                <a:ea typeface="DejaVu Sans"/>
              </a:rPr>
              <a:t>г.Лермонтова</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МОИ РАБ ДОКУМ\фото\светоч фотографии\фото Кирьянова Кисловодск\image (9).jpg"/>
          <p:cNvPicPr>
            <a:picLocks noChangeAspect="1" noChangeArrowheads="1"/>
          </p:cNvPicPr>
          <p:nvPr/>
        </p:nvPicPr>
        <p:blipFill>
          <a:blip r:embed="rId2" cstate="print"/>
          <a:srcRect/>
          <a:stretch>
            <a:fillRect/>
          </a:stretch>
        </p:blipFill>
        <p:spPr bwMode="auto">
          <a:xfrm>
            <a:off x="2" y="1"/>
            <a:ext cx="9143998" cy="6858000"/>
          </a:xfrm>
          <a:prstGeom prst="rect">
            <a:avLst/>
          </a:prstGeom>
          <a:noFill/>
          <a:ln w="28575">
            <a:solidFill>
              <a:srgbClr val="FFFF00"/>
            </a:solidFill>
          </a:ln>
        </p:spPr>
      </p:pic>
      <p:sp>
        <p:nvSpPr>
          <p:cNvPr id="7" name="CustomShape 1"/>
          <p:cNvSpPr/>
          <p:nvPr/>
        </p:nvSpPr>
        <p:spPr>
          <a:xfrm>
            <a:off x="0" y="0"/>
            <a:ext cx="9143280" cy="814664"/>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pc="-1" dirty="0" smtClean="0">
                <a:solidFill>
                  <a:srgbClr val="002060"/>
                </a:solidFill>
                <a:uFill>
                  <a:solidFill>
                    <a:srgbClr val="FFFFFF"/>
                  </a:solidFill>
                </a:uFill>
                <a:latin typeface="Palatino Linotype"/>
              </a:rPr>
              <a:t>С </a:t>
            </a:r>
            <a:r>
              <a:rPr lang="ru-RU" sz="2800" b="1" spc="-1" dirty="0" err="1" smtClean="0">
                <a:solidFill>
                  <a:srgbClr val="002060"/>
                </a:solidFill>
                <a:uFill>
                  <a:solidFill>
                    <a:srgbClr val="FFFFFF"/>
                  </a:solidFill>
                </a:uFill>
                <a:latin typeface="Palatino Linotype"/>
              </a:rPr>
              <a:t>кавминводскими</a:t>
            </a:r>
            <a:r>
              <a:rPr lang="ru-RU" sz="2800" b="1" spc="-1" dirty="0" smtClean="0">
                <a:solidFill>
                  <a:srgbClr val="002060"/>
                </a:solidFill>
                <a:uFill>
                  <a:solidFill>
                    <a:srgbClr val="FFFFFF"/>
                  </a:solidFill>
                </a:uFill>
                <a:latin typeface="Palatino Linotype"/>
              </a:rPr>
              <a:t> авторами в Кисловодске</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МОИ РАБ ДОКУМ\фото\пяти4 а-217\20170316_121853.jpg"/>
          <p:cNvPicPr>
            <a:picLocks noChangeAspect="1" noChangeArrowheads="1"/>
          </p:cNvPicPr>
          <p:nvPr/>
        </p:nvPicPr>
        <p:blipFill>
          <a:blip r:embed="rId2" cstate="print"/>
          <a:srcRect/>
          <a:stretch>
            <a:fillRect/>
          </a:stretch>
        </p:blipFill>
        <p:spPr bwMode="auto">
          <a:xfrm>
            <a:off x="2428860" y="1000108"/>
            <a:ext cx="4929222" cy="5857892"/>
          </a:xfrm>
          <a:prstGeom prst="rect">
            <a:avLst/>
          </a:prstGeom>
          <a:noFill/>
        </p:spPr>
      </p:pic>
      <p:sp>
        <p:nvSpPr>
          <p:cNvPr id="9" name="CustomShape 1"/>
          <p:cNvSpPr/>
          <p:nvPr/>
        </p:nvSpPr>
        <p:spPr>
          <a:xfrm>
            <a:off x="720" y="328320"/>
            <a:ext cx="9143280" cy="1243292"/>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pc="-1" dirty="0" smtClean="0">
                <a:solidFill>
                  <a:srgbClr val="002060"/>
                </a:solidFill>
                <a:uFill>
                  <a:solidFill>
                    <a:srgbClr val="FFFFFF"/>
                  </a:solidFill>
                </a:uFill>
                <a:latin typeface="Palatino Linotype"/>
              </a:rPr>
              <a:t>Творческое сотрудничество с учреждениями</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720" y="0"/>
            <a:ext cx="9143280" cy="1243292"/>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pc="-1" dirty="0" smtClean="0">
                <a:solidFill>
                  <a:srgbClr val="002060"/>
                </a:solidFill>
                <a:uFill>
                  <a:solidFill>
                    <a:srgbClr val="FFFFFF"/>
                  </a:solidFill>
                </a:uFill>
                <a:latin typeface="Palatino Linotype"/>
              </a:rPr>
              <a:t>Благотворительный концерт в доме пожилого человека</a:t>
            </a:r>
            <a:endParaRPr lang="ru-RU" sz="3200" b="0" strike="noStrike" spc="-1" dirty="0">
              <a:solidFill>
                <a:srgbClr val="002060"/>
              </a:solidFill>
              <a:uFill>
                <a:solidFill>
                  <a:srgbClr val="FFFFFF"/>
                </a:solidFill>
              </a:uFill>
              <a:latin typeface="Arial"/>
            </a:endParaRPr>
          </a:p>
        </p:txBody>
      </p:sp>
      <p:pic>
        <p:nvPicPr>
          <p:cNvPr id="2052" name="Picture 4" descr="D:\МОИ РАБ ДОКУМ\фото\светоч фотографии\дом престар\djJXBJ4cgfQ.jpg"/>
          <p:cNvPicPr>
            <a:picLocks noChangeAspect="1" noChangeArrowheads="1"/>
          </p:cNvPicPr>
          <p:nvPr/>
        </p:nvPicPr>
        <p:blipFill>
          <a:blip r:embed="rId2" cstate="print"/>
          <a:srcRect/>
          <a:stretch>
            <a:fillRect/>
          </a:stretch>
        </p:blipFill>
        <p:spPr bwMode="auto">
          <a:xfrm>
            <a:off x="0" y="1285860"/>
            <a:ext cx="9144022" cy="5286388"/>
          </a:xfrm>
          <a:prstGeom prst="rect">
            <a:avLst/>
          </a:prstGeom>
          <a:noFill/>
          <a:ln w="28575">
            <a:solidFill>
              <a:srgbClr val="FFFF00"/>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p:cNvPicPr/>
          <p:nvPr/>
        </p:nvPicPr>
        <p:blipFill>
          <a:blip r:embed="rId2"/>
          <a:stretch/>
        </p:blipFill>
        <p:spPr>
          <a:xfrm>
            <a:off x="0" y="0"/>
            <a:ext cx="9144000" cy="5715016"/>
          </a:xfrm>
          <a:prstGeom prst="rect">
            <a:avLst/>
          </a:prstGeom>
          <a:ln>
            <a:noFill/>
          </a:ln>
        </p:spPr>
      </p:pic>
      <p:sp>
        <p:nvSpPr>
          <p:cNvPr id="87" name="CustomShape 1"/>
          <p:cNvSpPr/>
          <p:nvPr/>
        </p:nvSpPr>
        <p:spPr>
          <a:xfrm>
            <a:off x="720" y="5214950"/>
            <a:ext cx="9143280" cy="1457606"/>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На творческой встрече с поэтом КБР </a:t>
            </a:r>
            <a:r>
              <a:rPr lang="ru-RU" sz="2800" b="1" strike="noStrike" spc="-1" dirty="0" err="1">
                <a:solidFill>
                  <a:srgbClr val="002060"/>
                </a:solidFill>
                <a:uFill>
                  <a:solidFill>
                    <a:srgbClr val="FFFFFF"/>
                  </a:solidFill>
                </a:uFill>
                <a:latin typeface="Palatino Linotype"/>
                <a:ea typeface="DejaVu Sans"/>
              </a:rPr>
              <a:t>Зауром</a:t>
            </a:r>
            <a:r>
              <a:rPr lang="ru-RU" sz="2800" b="1" strike="noStrike" spc="-1" dirty="0">
                <a:solidFill>
                  <a:srgbClr val="002060"/>
                </a:solidFill>
                <a:uFill>
                  <a:solidFill>
                    <a:srgbClr val="FFFFFF"/>
                  </a:solidFill>
                </a:uFill>
                <a:latin typeface="Palatino Linotype"/>
                <a:ea typeface="DejaVu Sans"/>
              </a:rPr>
              <a:t> </a:t>
            </a:r>
            <a:r>
              <a:rPr lang="ru-RU" sz="2800" b="1" strike="noStrike" spc="-1" dirty="0" err="1">
                <a:solidFill>
                  <a:srgbClr val="002060"/>
                </a:solidFill>
                <a:uFill>
                  <a:solidFill>
                    <a:srgbClr val="FFFFFF"/>
                  </a:solidFill>
                </a:uFill>
                <a:latin typeface="Palatino Linotype"/>
                <a:ea typeface="DejaVu Sans"/>
              </a:rPr>
              <a:t>Напсоковым</a:t>
            </a:r>
            <a:r>
              <a:rPr lang="ru-RU" sz="2800" b="1" strike="noStrike" spc="-1" dirty="0">
                <a:solidFill>
                  <a:srgbClr val="002060"/>
                </a:solidFill>
                <a:uFill>
                  <a:solidFill>
                    <a:srgbClr val="FFFFFF"/>
                  </a:solidFill>
                </a:uFill>
                <a:latin typeface="Palatino Linotype"/>
                <a:ea typeface="DejaVu Sans"/>
              </a:rPr>
              <a:t>, совместно с Молодежным центром и Русским географическим обществом</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3"/>
          <p:cNvPicPr/>
          <p:nvPr/>
        </p:nvPicPr>
        <p:blipFill>
          <a:blip r:embed="rId2"/>
          <a:stretch/>
        </p:blipFill>
        <p:spPr>
          <a:xfrm>
            <a:off x="0" y="0"/>
            <a:ext cx="9144000" cy="6858000"/>
          </a:xfrm>
          <a:prstGeom prst="rect">
            <a:avLst/>
          </a:prstGeom>
          <a:ln w="28575">
            <a:solidFill>
              <a:srgbClr val="FFFF00"/>
            </a:solidFill>
          </a:ln>
        </p:spPr>
      </p:pic>
      <p:sp>
        <p:nvSpPr>
          <p:cNvPr id="89" name="CustomShape 1"/>
          <p:cNvSpPr/>
          <p:nvPr/>
        </p:nvSpPr>
        <p:spPr>
          <a:xfrm>
            <a:off x="720" y="328320"/>
            <a:ext cx="9143280" cy="69948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Встреча поэтов в Детской городской библиотеке</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4"/>
          <p:cNvPicPr/>
          <p:nvPr/>
        </p:nvPicPr>
        <p:blipFill>
          <a:blip r:embed="rId2"/>
          <a:stretch/>
        </p:blipFill>
        <p:spPr>
          <a:xfrm>
            <a:off x="0" y="0"/>
            <a:ext cx="9144000" cy="6643710"/>
          </a:xfrm>
          <a:prstGeom prst="rect">
            <a:avLst/>
          </a:prstGeom>
          <a:ln>
            <a:noFill/>
          </a:ln>
        </p:spPr>
      </p:pic>
      <p:sp>
        <p:nvSpPr>
          <p:cNvPr id="91" name="CustomShape 1"/>
          <p:cNvSpPr/>
          <p:nvPr/>
        </p:nvSpPr>
        <p:spPr>
          <a:xfrm>
            <a:off x="0" y="5500702"/>
            <a:ext cx="9143280" cy="107157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Вечер сатиры и юмора 1 апреля в </a:t>
            </a:r>
            <a:r>
              <a:rPr lang="ru-RU" sz="2800" b="1" strike="noStrike" spc="-1" dirty="0" err="1">
                <a:solidFill>
                  <a:srgbClr val="002060"/>
                </a:solidFill>
                <a:uFill>
                  <a:solidFill>
                    <a:srgbClr val="FFFFFF"/>
                  </a:solidFill>
                </a:uFill>
                <a:latin typeface="Palatino Linotype"/>
                <a:ea typeface="DejaVu Sans"/>
              </a:rPr>
              <a:t>антикафе</a:t>
            </a:r>
            <a:r>
              <a:rPr lang="ru-RU" sz="2800" b="1" strike="noStrike" spc="-1" dirty="0">
                <a:solidFill>
                  <a:srgbClr val="002060"/>
                </a:solidFill>
                <a:uFill>
                  <a:solidFill>
                    <a:srgbClr val="FFFFFF"/>
                  </a:solidFill>
                </a:uFill>
                <a:latin typeface="Palatino Linotype"/>
                <a:ea typeface="DejaVu Sans"/>
              </a:rPr>
              <a:t> «</a:t>
            </a:r>
            <a:r>
              <a:rPr lang="ru-RU" sz="2800" b="1" strike="noStrike" spc="-1" dirty="0" err="1">
                <a:solidFill>
                  <a:srgbClr val="002060"/>
                </a:solidFill>
                <a:uFill>
                  <a:solidFill>
                    <a:srgbClr val="FFFFFF"/>
                  </a:solidFill>
                </a:uFill>
                <a:latin typeface="Palatino Linotype"/>
                <a:ea typeface="DejaVu Sans"/>
              </a:rPr>
              <a:t>Смайл</a:t>
            </a:r>
            <a:r>
              <a:rPr lang="ru-RU" sz="2800" b="1" strike="noStrike" spc="-1" dirty="0">
                <a:solidFill>
                  <a:srgbClr val="002060"/>
                </a:solidFill>
                <a:uFill>
                  <a:solidFill>
                    <a:srgbClr val="FFFFFF"/>
                  </a:solidFill>
                </a:uFill>
                <a:latin typeface="Palatino Linotype"/>
                <a:ea typeface="DejaVu Sans"/>
              </a:rPr>
              <a:t>» </a:t>
            </a:r>
            <a:r>
              <a:rPr lang="ru-RU" sz="2800" b="1" strike="noStrike" spc="-1" dirty="0" smtClean="0">
                <a:solidFill>
                  <a:srgbClr val="002060"/>
                </a:solidFill>
                <a:uFill>
                  <a:solidFill>
                    <a:srgbClr val="FFFFFF"/>
                  </a:solidFill>
                </a:uFill>
                <a:latin typeface="Palatino Linotype"/>
                <a:ea typeface="DejaVu Sans"/>
              </a:rPr>
              <a:t>г.Пятигорска</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3"/>
          <p:cNvPicPr/>
          <p:nvPr/>
        </p:nvPicPr>
        <p:blipFill>
          <a:blip r:embed="rId2"/>
          <a:stretch/>
        </p:blipFill>
        <p:spPr>
          <a:xfrm>
            <a:off x="4139640" y="3143248"/>
            <a:ext cx="5004360" cy="3507120"/>
          </a:xfrm>
          <a:prstGeom prst="rect">
            <a:avLst/>
          </a:prstGeom>
          <a:ln w="28575">
            <a:solidFill>
              <a:srgbClr val="FFFF00"/>
            </a:solidFill>
          </a:ln>
        </p:spPr>
      </p:pic>
      <p:sp>
        <p:nvSpPr>
          <p:cNvPr id="93" name="CustomShape 1"/>
          <p:cNvSpPr/>
          <p:nvPr/>
        </p:nvSpPr>
        <p:spPr>
          <a:xfrm>
            <a:off x="720" y="288000"/>
            <a:ext cx="9143280" cy="1069298"/>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Мастер-классы для участников конкурса </a:t>
            </a:r>
            <a:endParaRPr lang="ru-RU" sz="2800" b="0" strike="noStrike" spc="-1" dirty="0">
              <a:solidFill>
                <a:srgbClr val="002060"/>
              </a:solidFill>
              <a:uFill>
                <a:solidFill>
                  <a:srgbClr val="FFFFFF"/>
                </a:solidFill>
              </a:uFill>
              <a:latin typeface="Arial"/>
            </a:endParaRPr>
          </a:p>
          <a:p>
            <a:pPr algn="ctr">
              <a:lnSpc>
                <a:spcPct val="100000"/>
              </a:lnSpc>
            </a:pPr>
            <a:r>
              <a:rPr lang="ru-RU" sz="2800" b="1" strike="noStrike" spc="-1" dirty="0">
                <a:solidFill>
                  <a:srgbClr val="002060"/>
                </a:solidFill>
                <a:uFill>
                  <a:solidFill>
                    <a:srgbClr val="FFFFFF"/>
                  </a:solidFill>
                </a:uFill>
                <a:latin typeface="Palatino Linotype"/>
                <a:ea typeface="DejaVu Sans"/>
              </a:rPr>
              <a:t>«Живое слово»</a:t>
            </a:r>
            <a:endParaRPr lang="ru-RU" sz="2800" b="0" strike="noStrike" spc="-1" dirty="0">
              <a:solidFill>
                <a:srgbClr val="002060"/>
              </a:solidFill>
              <a:uFill>
                <a:solidFill>
                  <a:srgbClr val="FFFFFF"/>
                </a:solidFill>
              </a:uFill>
              <a:latin typeface="Arial"/>
            </a:endParaRPr>
          </a:p>
        </p:txBody>
      </p:sp>
      <p:pic>
        <p:nvPicPr>
          <p:cNvPr id="94" name="Picture 2"/>
          <p:cNvPicPr/>
          <p:nvPr/>
        </p:nvPicPr>
        <p:blipFill>
          <a:blip r:embed="rId3" cstate="print"/>
          <a:stretch/>
        </p:blipFill>
        <p:spPr>
          <a:xfrm>
            <a:off x="214282" y="1428736"/>
            <a:ext cx="5072098" cy="3500462"/>
          </a:xfrm>
          <a:prstGeom prst="rect">
            <a:avLst/>
          </a:prstGeom>
          <a:ln w="28575">
            <a:solidFill>
              <a:srgbClr val="FFFF00"/>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
          <p:cNvPicPr/>
          <p:nvPr/>
        </p:nvPicPr>
        <p:blipFill>
          <a:blip r:embed="rId2"/>
          <a:stretch/>
        </p:blipFill>
        <p:spPr>
          <a:xfrm>
            <a:off x="0" y="821768"/>
            <a:ext cx="9144000" cy="6036232"/>
          </a:xfrm>
          <a:prstGeom prst="rect">
            <a:avLst/>
          </a:prstGeom>
          <a:ln>
            <a:noFill/>
          </a:ln>
        </p:spPr>
      </p:pic>
      <p:sp>
        <p:nvSpPr>
          <p:cNvPr id="3" name="CustomShape 1"/>
          <p:cNvSpPr/>
          <p:nvPr/>
        </p:nvSpPr>
        <p:spPr>
          <a:xfrm>
            <a:off x="720" y="0"/>
            <a:ext cx="9143280" cy="1100416"/>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Награждение призеров фестиваля </a:t>
            </a:r>
            <a:r>
              <a:rPr lang="ru-RU" sz="2800" b="1" strike="noStrike" spc="-1" dirty="0" smtClean="0">
                <a:solidFill>
                  <a:srgbClr val="002060"/>
                </a:solidFill>
                <a:uFill>
                  <a:solidFill>
                    <a:srgbClr val="FFFFFF"/>
                  </a:solidFill>
                </a:uFill>
                <a:latin typeface="Palatino Linotype"/>
                <a:ea typeface="DejaVu Sans"/>
              </a:rPr>
              <a:t>«</a:t>
            </a:r>
            <a:r>
              <a:rPr lang="ru-RU" sz="2800" b="1" spc="-1" dirty="0" err="1">
                <a:solidFill>
                  <a:srgbClr val="002060"/>
                </a:solidFill>
                <a:uFill>
                  <a:solidFill>
                    <a:srgbClr val="FFFFFF"/>
                  </a:solidFill>
                </a:uFill>
                <a:latin typeface="Palatino Linotype"/>
                <a:ea typeface="DejaVu Sans"/>
              </a:rPr>
              <a:t>Л</a:t>
            </a:r>
            <a:r>
              <a:rPr lang="ru-RU" sz="2800" b="1" strike="noStrike" spc="-1" dirty="0" err="1" smtClean="0">
                <a:solidFill>
                  <a:srgbClr val="002060"/>
                </a:solidFill>
                <a:uFill>
                  <a:solidFill>
                    <a:srgbClr val="FFFFFF"/>
                  </a:solidFill>
                </a:uFill>
                <a:latin typeface="Palatino Linotype"/>
                <a:ea typeface="DejaVu Sans"/>
              </a:rPr>
              <a:t>ермонтовские</a:t>
            </a:r>
            <a:r>
              <a:rPr lang="ru-RU" sz="2800" b="1" strike="noStrike" spc="-1" dirty="0" smtClean="0">
                <a:solidFill>
                  <a:srgbClr val="002060"/>
                </a:solidFill>
                <a:uFill>
                  <a:solidFill>
                    <a:srgbClr val="FFFFFF"/>
                  </a:solidFill>
                </a:uFill>
                <a:latin typeface="Palatino Linotype"/>
                <a:ea typeface="DejaVu Sans"/>
              </a:rPr>
              <a:t> </a:t>
            </a:r>
            <a:r>
              <a:rPr lang="ru-RU" sz="2800" b="1" strike="noStrike" spc="-1" dirty="0">
                <a:solidFill>
                  <a:srgbClr val="002060"/>
                </a:solidFill>
                <a:uFill>
                  <a:solidFill>
                    <a:srgbClr val="FFFFFF"/>
                  </a:solidFill>
                </a:uFill>
                <a:latin typeface="Palatino Linotype"/>
                <a:ea typeface="DejaVu Sans"/>
              </a:rPr>
              <a:t>чтения»</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p:nvPr/>
        </p:nvPicPr>
        <p:blipFill>
          <a:blip r:embed="rId2"/>
          <a:stretch/>
        </p:blipFill>
        <p:spPr>
          <a:xfrm>
            <a:off x="0" y="214290"/>
            <a:ext cx="9144000" cy="6643710"/>
          </a:xfrm>
          <a:prstGeom prst="rect">
            <a:avLst/>
          </a:prstGeom>
          <a:ln>
            <a:noFill/>
          </a:ln>
        </p:spPr>
      </p:pic>
      <p:sp>
        <p:nvSpPr>
          <p:cNvPr id="100" name="CustomShape 1"/>
          <p:cNvSpPr/>
          <p:nvPr/>
        </p:nvSpPr>
        <p:spPr>
          <a:xfrm>
            <a:off x="720" y="0"/>
            <a:ext cx="9143280" cy="1100416"/>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Награждение призеров фестиваля </a:t>
            </a:r>
            <a:r>
              <a:rPr lang="ru-RU" sz="2800" b="1" strike="noStrike" spc="-1" dirty="0" smtClean="0">
                <a:solidFill>
                  <a:srgbClr val="002060"/>
                </a:solidFill>
                <a:uFill>
                  <a:solidFill>
                    <a:srgbClr val="FFFFFF"/>
                  </a:solidFill>
                </a:uFill>
                <a:latin typeface="Palatino Linotype"/>
                <a:ea typeface="DejaVu Sans"/>
              </a:rPr>
              <a:t>«</a:t>
            </a:r>
            <a:r>
              <a:rPr lang="ru-RU" sz="2800" b="1" spc="-1" dirty="0" err="1">
                <a:solidFill>
                  <a:srgbClr val="002060"/>
                </a:solidFill>
                <a:uFill>
                  <a:solidFill>
                    <a:srgbClr val="FFFFFF"/>
                  </a:solidFill>
                </a:uFill>
                <a:latin typeface="Palatino Linotype"/>
                <a:ea typeface="DejaVu Sans"/>
              </a:rPr>
              <a:t>Л</a:t>
            </a:r>
            <a:r>
              <a:rPr lang="ru-RU" sz="2800" b="1" strike="noStrike" spc="-1" dirty="0" err="1" smtClean="0">
                <a:solidFill>
                  <a:srgbClr val="002060"/>
                </a:solidFill>
                <a:uFill>
                  <a:solidFill>
                    <a:srgbClr val="FFFFFF"/>
                  </a:solidFill>
                </a:uFill>
                <a:latin typeface="Palatino Linotype"/>
                <a:ea typeface="DejaVu Sans"/>
              </a:rPr>
              <a:t>ермонтовские</a:t>
            </a:r>
            <a:r>
              <a:rPr lang="ru-RU" sz="2800" b="1" strike="noStrike" spc="-1" dirty="0" smtClean="0">
                <a:solidFill>
                  <a:srgbClr val="002060"/>
                </a:solidFill>
                <a:uFill>
                  <a:solidFill>
                    <a:srgbClr val="FFFFFF"/>
                  </a:solidFill>
                </a:uFill>
                <a:latin typeface="Palatino Linotype"/>
                <a:ea typeface="DejaVu Sans"/>
              </a:rPr>
              <a:t> </a:t>
            </a:r>
            <a:r>
              <a:rPr lang="ru-RU" sz="2800" b="1" strike="noStrike" spc="-1" dirty="0">
                <a:solidFill>
                  <a:srgbClr val="002060"/>
                </a:solidFill>
                <a:uFill>
                  <a:solidFill>
                    <a:srgbClr val="FFFFFF"/>
                  </a:solidFill>
                </a:uFill>
                <a:latin typeface="Palatino Linotype"/>
                <a:ea typeface="DejaVu Sans"/>
              </a:rPr>
              <a:t>чтения»</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1"/>
          <p:cNvPicPr/>
          <p:nvPr/>
        </p:nvPicPr>
        <p:blipFill>
          <a:blip r:embed="rId2"/>
          <a:srcRect l="4803" t="4611" r="29547"/>
          <a:stretch/>
        </p:blipFill>
        <p:spPr>
          <a:xfrm>
            <a:off x="4929120" y="1071720"/>
            <a:ext cx="3999960" cy="5079240"/>
          </a:xfrm>
          <a:prstGeom prst="rect">
            <a:avLst/>
          </a:prstGeom>
          <a:ln w="28575">
            <a:solidFill>
              <a:srgbClr val="FFFF00"/>
            </a:solidFill>
          </a:ln>
        </p:spPr>
      </p:pic>
      <p:sp>
        <p:nvSpPr>
          <p:cNvPr id="48" name="CustomShape 1"/>
          <p:cNvSpPr/>
          <p:nvPr/>
        </p:nvSpPr>
        <p:spPr>
          <a:xfrm>
            <a:off x="714240" y="357120"/>
            <a:ext cx="80719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4000" b="1" strike="noStrike" spc="-1">
                <a:solidFill>
                  <a:srgbClr val="FFFF00"/>
                </a:solidFill>
                <a:uFill>
                  <a:solidFill>
                    <a:srgbClr val="FFFFFF"/>
                  </a:solidFill>
                </a:uFill>
                <a:latin typeface="Palatino Linotype"/>
                <a:ea typeface="DejaVu Sans"/>
              </a:rPr>
              <a:t>Татьяна Архиповна Кречина</a:t>
            </a:r>
            <a:endParaRPr lang="ru-RU" sz="1800" b="0" strike="noStrike" spc="-1">
              <a:solidFill>
                <a:srgbClr val="000000"/>
              </a:solidFill>
              <a:uFill>
                <a:solidFill>
                  <a:srgbClr val="FFFFFF"/>
                </a:solidFill>
              </a:uFill>
              <a:latin typeface="Arial"/>
            </a:endParaRPr>
          </a:p>
        </p:txBody>
      </p:sp>
      <p:sp>
        <p:nvSpPr>
          <p:cNvPr id="49" name="CustomShape 2"/>
          <p:cNvSpPr/>
          <p:nvPr/>
        </p:nvSpPr>
        <p:spPr>
          <a:xfrm>
            <a:off x="357120" y="1357200"/>
            <a:ext cx="4500000" cy="514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a:solidFill>
                  <a:srgbClr val="FFFFFF"/>
                </a:solidFill>
                <a:uFill>
                  <a:solidFill>
                    <a:srgbClr val="FFFFFF"/>
                  </a:solidFill>
                </a:uFill>
                <a:latin typeface="Palatino Linotype"/>
                <a:ea typeface="DejaVu Sans"/>
              </a:rPr>
              <a:t>Коллективные сборники  -«Лирический дебют», «Ожерелье метафор», «Осенний вальс»,       «Весенняя капель», «Здравствуйте, ребятки!», «Литературное наследие города Лермонтова».</a:t>
            </a:r>
            <a:endParaRPr lang="ru-RU" sz="1800" b="0" strike="noStrike" spc="-1">
              <a:solidFill>
                <a:srgbClr val="000000"/>
              </a:solidFill>
              <a:uFill>
                <a:solidFill>
                  <a:srgbClr val="FFFFFF"/>
                </a:solidFill>
              </a:uFill>
              <a:latin typeface="Arial"/>
            </a:endParaRPr>
          </a:p>
          <a:p>
            <a:pPr>
              <a:lnSpc>
                <a:spcPct val="100000"/>
              </a:lnSpc>
            </a:pPr>
            <a:r>
              <a:rPr lang="ru-RU" sz="2400" b="0" strike="noStrike" spc="-1">
                <a:solidFill>
                  <a:srgbClr val="FFFFFF"/>
                </a:solidFill>
                <a:uFill>
                  <a:solidFill>
                    <a:srgbClr val="FFFFFF"/>
                  </a:solidFill>
                </a:uFill>
                <a:latin typeface="Palatino Linotype"/>
                <a:ea typeface="DejaVu Sans"/>
              </a:rPr>
              <a:t>Автор сборников                 «Эхо любви»,                 «Солдатская шинель»,  книги с рассказами-миниатюрами «Шутки в сторону».</a:t>
            </a: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2"/>
          <p:cNvPicPr/>
          <p:nvPr/>
        </p:nvPicPr>
        <p:blipFill>
          <a:blip r:embed="rId2"/>
          <a:stretch/>
        </p:blipFill>
        <p:spPr>
          <a:xfrm>
            <a:off x="0" y="1142984"/>
            <a:ext cx="9144000" cy="5715016"/>
          </a:xfrm>
          <a:prstGeom prst="rect">
            <a:avLst/>
          </a:prstGeom>
          <a:ln>
            <a:noFill/>
          </a:ln>
        </p:spPr>
      </p:pic>
      <p:sp>
        <p:nvSpPr>
          <p:cNvPr id="3" name="CustomShape 1"/>
          <p:cNvSpPr/>
          <p:nvPr/>
        </p:nvSpPr>
        <p:spPr>
          <a:xfrm>
            <a:off x="720" y="0"/>
            <a:ext cx="9143280" cy="1100416"/>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Награждение призеров фестиваля </a:t>
            </a:r>
            <a:r>
              <a:rPr lang="ru-RU" sz="2800" b="1" strike="noStrike" spc="-1" dirty="0" smtClean="0">
                <a:solidFill>
                  <a:srgbClr val="002060"/>
                </a:solidFill>
                <a:uFill>
                  <a:solidFill>
                    <a:srgbClr val="FFFFFF"/>
                  </a:solidFill>
                </a:uFill>
                <a:latin typeface="Palatino Linotype"/>
                <a:ea typeface="DejaVu Sans"/>
              </a:rPr>
              <a:t>«</a:t>
            </a:r>
            <a:r>
              <a:rPr lang="ru-RU" sz="2800" b="1" spc="-1" dirty="0" err="1">
                <a:solidFill>
                  <a:srgbClr val="002060"/>
                </a:solidFill>
                <a:uFill>
                  <a:solidFill>
                    <a:srgbClr val="FFFFFF"/>
                  </a:solidFill>
                </a:uFill>
                <a:latin typeface="Palatino Linotype"/>
                <a:ea typeface="DejaVu Sans"/>
              </a:rPr>
              <a:t>Л</a:t>
            </a:r>
            <a:r>
              <a:rPr lang="ru-RU" sz="2800" b="1" strike="noStrike" spc="-1" dirty="0" err="1" smtClean="0">
                <a:solidFill>
                  <a:srgbClr val="002060"/>
                </a:solidFill>
                <a:uFill>
                  <a:solidFill>
                    <a:srgbClr val="FFFFFF"/>
                  </a:solidFill>
                </a:uFill>
                <a:latin typeface="Palatino Linotype"/>
                <a:ea typeface="DejaVu Sans"/>
              </a:rPr>
              <a:t>ермонтовские</a:t>
            </a:r>
            <a:r>
              <a:rPr lang="ru-RU" sz="2800" b="1" strike="noStrike" spc="-1" dirty="0" smtClean="0">
                <a:solidFill>
                  <a:srgbClr val="002060"/>
                </a:solidFill>
                <a:uFill>
                  <a:solidFill>
                    <a:srgbClr val="FFFFFF"/>
                  </a:solidFill>
                </a:uFill>
                <a:latin typeface="Palatino Linotype"/>
                <a:ea typeface="DejaVu Sans"/>
              </a:rPr>
              <a:t> чтения-2017»</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Рисунок 102"/>
          <p:cNvPicPr/>
          <p:nvPr/>
        </p:nvPicPr>
        <p:blipFill>
          <a:blip r:embed="rId2" cstate="print"/>
          <a:stretch/>
        </p:blipFill>
        <p:spPr>
          <a:xfrm>
            <a:off x="0" y="0"/>
            <a:ext cx="9144000" cy="6858000"/>
          </a:xfrm>
          <a:prstGeom prst="rect">
            <a:avLst/>
          </a:prstGeom>
          <a:ln>
            <a:noFill/>
          </a:ln>
        </p:spPr>
      </p:pic>
      <p:sp>
        <p:nvSpPr>
          <p:cNvPr id="104" name="CustomShape 1"/>
          <p:cNvSpPr/>
          <p:nvPr/>
        </p:nvSpPr>
        <p:spPr>
          <a:xfrm>
            <a:off x="0" y="0"/>
            <a:ext cx="9143280" cy="1347086"/>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2060"/>
                </a:solidFill>
                <a:uFill>
                  <a:solidFill>
                    <a:srgbClr val="FFFFFF"/>
                  </a:solidFill>
                </a:uFill>
                <a:latin typeface="Palatino Linotype"/>
                <a:ea typeface="DejaVu Sans"/>
              </a:rPr>
              <a:t>Традиционный поэтический час в честь празднования Дня города Лермонтова</a:t>
            </a:r>
            <a:endParaRPr lang="ru-RU" sz="2800" b="0" strike="noStrike" spc="-1" dirty="0">
              <a:solidFill>
                <a:srgbClr val="00206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720" y="1285860"/>
            <a:ext cx="9143280" cy="24288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6000" b="1" strike="noStrike" spc="-1" dirty="0" smtClean="0">
                <a:solidFill>
                  <a:srgbClr val="FFFF00"/>
                </a:solidFill>
                <a:uFill>
                  <a:solidFill>
                    <a:srgbClr val="FFFFFF"/>
                  </a:solidFill>
                </a:uFill>
                <a:latin typeface="Palatino Linotype"/>
                <a:ea typeface="DejaVu Sans"/>
              </a:rPr>
              <a:t>Благодарим за внимание!</a:t>
            </a:r>
            <a:endParaRPr lang="ru-RU" sz="60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Рисунок 3"/>
          <p:cNvPicPr/>
          <p:nvPr/>
        </p:nvPicPr>
        <p:blipFill>
          <a:blip r:embed="rId2"/>
          <a:stretch/>
        </p:blipFill>
        <p:spPr>
          <a:xfrm>
            <a:off x="357158" y="1785926"/>
            <a:ext cx="3357586" cy="4643470"/>
          </a:xfrm>
          <a:prstGeom prst="rect">
            <a:avLst/>
          </a:prstGeom>
          <a:ln w="28575">
            <a:solidFill>
              <a:srgbClr val="FFFF00"/>
            </a:solidFill>
          </a:ln>
        </p:spPr>
      </p:pic>
      <p:sp>
        <p:nvSpPr>
          <p:cNvPr id="51" name="CustomShape 1"/>
          <p:cNvSpPr/>
          <p:nvPr/>
        </p:nvSpPr>
        <p:spPr>
          <a:xfrm>
            <a:off x="0" y="357120"/>
            <a:ext cx="914328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FFFF00"/>
                </a:solidFill>
                <a:uFill>
                  <a:solidFill>
                    <a:srgbClr val="FFFFFF"/>
                  </a:solidFill>
                </a:uFill>
                <a:latin typeface="Palatino Linotype"/>
                <a:ea typeface="DejaVu Sans"/>
              </a:rPr>
              <a:t>Татьяна Михайловна</a:t>
            </a:r>
            <a:endParaRPr lang="ru-RU" sz="1800" b="0" strike="noStrike" spc="-1">
              <a:solidFill>
                <a:srgbClr val="000000"/>
              </a:solidFill>
              <a:uFill>
                <a:solidFill>
                  <a:srgbClr val="FFFFFF"/>
                </a:solidFill>
              </a:uFill>
              <a:latin typeface="Arial"/>
            </a:endParaRPr>
          </a:p>
          <a:p>
            <a:pPr algn="ctr">
              <a:lnSpc>
                <a:spcPct val="100000"/>
              </a:lnSpc>
            </a:pPr>
            <a:r>
              <a:rPr lang="ru-RU" sz="4000" b="1" strike="noStrike" spc="-1">
                <a:solidFill>
                  <a:srgbClr val="FFFF00"/>
                </a:solidFill>
                <a:uFill>
                  <a:solidFill>
                    <a:srgbClr val="FFFFFF"/>
                  </a:solidFill>
                </a:uFill>
                <a:latin typeface="Palatino Linotype"/>
                <a:ea typeface="DejaVu Sans"/>
              </a:rPr>
              <a:t>Середницкая</a:t>
            </a:r>
            <a:endParaRPr lang="ru-RU" sz="1800" b="0" strike="noStrike" spc="-1">
              <a:solidFill>
                <a:srgbClr val="000000"/>
              </a:solidFill>
              <a:uFill>
                <a:solidFill>
                  <a:srgbClr val="FFFFFF"/>
                </a:solidFill>
              </a:uFill>
              <a:latin typeface="Arial"/>
            </a:endParaRPr>
          </a:p>
        </p:txBody>
      </p:sp>
      <p:sp>
        <p:nvSpPr>
          <p:cNvPr id="52" name="CustomShape 2"/>
          <p:cNvSpPr/>
          <p:nvPr/>
        </p:nvSpPr>
        <p:spPr>
          <a:xfrm>
            <a:off x="4000464" y="1643050"/>
            <a:ext cx="5143536" cy="4857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800" b="0" strike="noStrike" spc="-1" dirty="0">
                <a:solidFill>
                  <a:srgbClr val="FFFFFF"/>
                </a:solidFill>
                <a:uFill>
                  <a:solidFill>
                    <a:srgbClr val="FFFFFF"/>
                  </a:solidFill>
                </a:uFill>
                <a:latin typeface="Palatino Linotype"/>
                <a:ea typeface="DejaVu Sans"/>
              </a:rPr>
              <a:t>Коллективные сборники «Ожерелье метафор», «Здравствуйте, ребятки!», «Литературное наследие города Лермонтова».</a:t>
            </a:r>
            <a:endParaRPr lang="ru-RU" sz="2800" b="0" strike="noStrike" spc="-1" dirty="0">
              <a:solidFill>
                <a:srgbClr val="000000"/>
              </a:solidFill>
              <a:uFill>
                <a:solidFill>
                  <a:srgbClr val="FFFFFF"/>
                </a:solidFill>
              </a:uFill>
              <a:latin typeface="Arial"/>
            </a:endParaRPr>
          </a:p>
          <a:p>
            <a:pPr>
              <a:lnSpc>
                <a:spcPct val="100000"/>
              </a:lnSpc>
            </a:pPr>
            <a:endParaRPr lang="ru-RU" sz="2800" b="0" strike="noStrike" spc="-1" dirty="0">
              <a:solidFill>
                <a:srgbClr val="000000"/>
              </a:solidFill>
              <a:uFill>
                <a:solidFill>
                  <a:srgbClr val="FFFFFF"/>
                </a:solidFill>
              </a:uFill>
              <a:latin typeface="Arial"/>
            </a:endParaRPr>
          </a:p>
          <a:p>
            <a:pPr>
              <a:lnSpc>
                <a:spcPct val="100000"/>
              </a:lnSpc>
            </a:pPr>
            <a:r>
              <a:rPr lang="ru-RU" sz="2800" b="0" strike="noStrike" spc="-1" dirty="0">
                <a:solidFill>
                  <a:srgbClr val="FFFFFF"/>
                </a:solidFill>
                <a:uFill>
                  <a:solidFill>
                    <a:srgbClr val="FFFFFF"/>
                  </a:solidFill>
                </a:uFill>
                <a:latin typeface="Palatino Linotype"/>
                <a:ea typeface="DejaVu Sans"/>
              </a:rPr>
              <a:t>Автор сборников «Легенды грустный плен», «Пробежать по росе босиком», </a:t>
            </a:r>
            <a:endParaRPr lang="ru-RU" sz="2800" b="0" strike="noStrike" spc="-1" dirty="0">
              <a:solidFill>
                <a:srgbClr val="000000"/>
              </a:solidFill>
              <a:uFill>
                <a:solidFill>
                  <a:srgbClr val="FFFFFF"/>
                </a:solidFill>
              </a:uFill>
              <a:latin typeface="Arial"/>
            </a:endParaRPr>
          </a:p>
          <a:p>
            <a:pPr>
              <a:lnSpc>
                <a:spcPct val="100000"/>
              </a:lnSpc>
            </a:pPr>
            <a:r>
              <a:rPr lang="ru-RU" sz="2800" b="0" strike="noStrike" spc="-1" dirty="0">
                <a:solidFill>
                  <a:srgbClr val="FFFFFF"/>
                </a:solidFill>
                <a:uFill>
                  <a:solidFill>
                    <a:srgbClr val="FFFFFF"/>
                  </a:solidFill>
                </a:uFill>
                <a:latin typeface="Palatino Linotype"/>
                <a:ea typeface="DejaVu Sans"/>
              </a:rPr>
              <a:t>«Изумрудные очи». </a:t>
            </a:r>
            <a:endParaRPr lang="ru-RU" sz="2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p:cNvPicPr/>
          <p:nvPr/>
        </p:nvPicPr>
        <p:blipFill>
          <a:blip r:embed="rId2"/>
          <a:srcRect l="35306" t="21641" r="18518" b="49581"/>
          <a:stretch/>
        </p:blipFill>
        <p:spPr>
          <a:xfrm>
            <a:off x="4429124" y="1928802"/>
            <a:ext cx="4503960" cy="4214160"/>
          </a:xfrm>
          <a:prstGeom prst="rect">
            <a:avLst/>
          </a:prstGeom>
          <a:ln w="28575">
            <a:solidFill>
              <a:srgbClr val="FFFF00"/>
            </a:solidFill>
          </a:ln>
        </p:spPr>
      </p:pic>
      <p:sp>
        <p:nvSpPr>
          <p:cNvPr id="54" name="CustomShape 1"/>
          <p:cNvSpPr/>
          <p:nvPr/>
        </p:nvSpPr>
        <p:spPr>
          <a:xfrm>
            <a:off x="0" y="357120"/>
            <a:ext cx="914328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FFFF00"/>
                </a:solidFill>
                <a:uFill>
                  <a:solidFill>
                    <a:srgbClr val="FFFFFF"/>
                  </a:solidFill>
                </a:uFill>
                <a:latin typeface="Palatino Linotype"/>
                <a:ea typeface="DejaVu Sans"/>
              </a:rPr>
              <a:t>Людмила Александровна </a:t>
            </a:r>
            <a:endParaRPr lang="ru-RU" sz="1800" b="0" strike="noStrike" spc="-1">
              <a:solidFill>
                <a:srgbClr val="000000"/>
              </a:solidFill>
              <a:uFill>
                <a:solidFill>
                  <a:srgbClr val="FFFFFF"/>
                </a:solidFill>
              </a:uFill>
              <a:latin typeface="Arial"/>
            </a:endParaRPr>
          </a:p>
          <a:p>
            <a:pPr algn="ctr">
              <a:lnSpc>
                <a:spcPct val="100000"/>
              </a:lnSpc>
            </a:pPr>
            <a:r>
              <a:rPr lang="ru-RU" sz="4000" b="1" strike="noStrike" spc="-1">
                <a:solidFill>
                  <a:srgbClr val="FFFF00"/>
                </a:solidFill>
                <a:uFill>
                  <a:solidFill>
                    <a:srgbClr val="FFFFFF"/>
                  </a:solidFill>
                </a:uFill>
                <a:latin typeface="Palatino Linotype"/>
                <a:ea typeface="DejaVu Sans"/>
              </a:rPr>
              <a:t>Ренжина</a:t>
            </a:r>
            <a:endParaRPr lang="ru-RU" sz="1800" b="0" strike="noStrike" spc="-1">
              <a:solidFill>
                <a:srgbClr val="000000"/>
              </a:solidFill>
              <a:uFill>
                <a:solidFill>
                  <a:srgbClr val="FFFFFF"/>
                </a:solidFill>
              </a:uFill>
              <a:latin typeface="Arial"/>
            </a:endParaRPr>
          </a:p>
        </p:txBody>
      </p:sp>
      <p:sp>
        <p:nvSpPr>
          <p:cNvPr id="55" name="CustomShape 2"/>
          <p:cNvSpPr/>
          <p:nvPr/>
        </p:nvSpPr>
        <p:spPr>
          <a:xfrm>
            <a:off x="285840" y="1928880"/>
            <a:ext cx="4357080" cy="411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dirty="0">
                <a:solidFill>
                  <a:srgbClr val="FFFFFF"/>
                </a:solidFill>
                <a:uFill>
                  <a:solidFill>
                    <a:srgbClr val="FFFFFF"/>
                  </a:solidFill>
                </a:uFill>
                <a:latin typeface="Palatino Linotype"/>
                <a:ea typeface="DejaVu Sans"/>
              </a:rPr>
              <a:t>Коллективные сборники «Ожерелье метафор», «Весенняя капель»,</a:t>
            </a: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«Литературное наследие города Лермонтова».</a:t>
            </a:r>
            <a:endParaRPr lang="ru-RU" sz="2400" b="0" strike="noStrike" spc="-1" dirty="0">
              <a:solidFill>
                <a:srgbClr val="000000"/>
              </a:solidFill>
              <a:uFill>
                <a:solidFill>
                  <a:srgbClr val="FFFFFF"/>
                </a:solidFill>
              </a:uFill>
              <a:latin typeface="Arial"/>
            </a:endParaRPr>
          </a:p>
          <a:p>
            <a:pPr>
              <a:lnSpc>
                <a:spcPct val="100000"/>
              </a:lnSpc>
            </a:pP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Автор сборников </a:t>
            </a: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«Я – поэт Российской державы», </a:t>
            </a: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 «Русская княгиня» (поэма), «Душа бездонная России». </a:t>
            </a:r>
            <a:endParaRPr lang="ru-RU"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285840" y="214200"/>
            <a:ext cx="864324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FFFF00"/>
                </a:solidFill>
                <a:uFill>
                  <a:solidFill>
                    <a:srgbClr val="FFFFFF"/>
                  </a:solidFill>
                </a:uFill>
                <a:latin typeface="Palatino Linotype"/>
                <a:ea typeface="DejaVu Sans"/>
              </a:rPr>
              <a:t>Светлана Васильевна Котенко</a:t>
            </a:r>
            <a:endParaRPr lang="ru-RU" sz="1800" b="0" strike="noStrike" spc="-1">
              <a:solidFill>
                <a:srgbClr val="000000"/>
              </a:solidFill>
              <a:uFill>
                <a:solidFill>
                  <a:srgbClr val="FFFFFF"/>
                </a:solidFill>
              </a:uFill>
              <a:latin typeface="Arial"/>
            </a:endParaRPr>
          </a:p>
        </p:txBody>
      </p:sp>
      <p:pic>
        <p:nvPicPr>
          <p:cNvPr id="57" name="Picture 2"/>
          <p:cNvPicPr/>
          <p:nvPr/>
        </p:nvPicPr>
        <p:blipFill>
          <a:blip r:embed="rId2">
            <a:lum bright="-10000"/>
          </a:blip>
          <a:stretch/>
        </p:blipFill>
        <p:spPr>
          <a:xfrm>
            <a:off x="5000628" y="928670"/>
            <a:ext cx="3928338" cy="5572236"/>
          </a:xfrm>
          <a:prstGeom prst="rect">
            <a:avLst/>
          </a:prstGeom>
          <a:ln w="28575">
            <a:solidFill>
              <a:srgbClr val="FFFF00"/>
            </a:solidFill>
          </a:ln>
        </p:spPr>
      </p:pic>
      <p:sp>
        <p:nvSpPr>
          <p:cNvPr id="58" name="CustomShape 2"/>
          <p:cNvSpPr/>
          <p:nvPr/>
        </p:nvSpPr>
        <p:spPr>
          <a:xfrm>
            <a:off x="142920" y="856440"/>
            <a:ext cx="5143460" cy="55729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dirty="0">
                <a:solidFill>
                  <a:srgbClr val="FFFFFF"/>
                </a:solidFill>
                <a:uFill>
                  <a:solidFill>
                    <a:srgbClr val="FFFFFF"/>
                  </a:solidFill>
                </a:uFill>
                <a:latin typeface="Palatino Linotype"/>
                <a:ea typeface="DejaVu Sans"/>
              </a:rPr>
              <a:t>Член Российского Союза </a:t>
            </a:r>
            <a:endParaRPr lang="ru-RU" sz="2400" b="0" strike="noStrike" spc="-1" dirty="0" smtClean="0">
              <a:solidFill>
                <a:srgbClr val="FFFFFF"/>
              </a:solidFill>
              <a:uFill>
                <a:solidFill>
                  <a:srgbClr val="FFFFFF"/>
                </a:solidFill>
              </a:uFill>
              <a:latin typeface="Palatino Linotype"/>
              <a:ea typeface="DejaVu Sans"/>
            </a:endParaRPr>
          </a:p>
          <a:p>
            <a:pPr>
              <a:lnSpc>
                <a:spcPct val="100000"/>
              </a:lnSpc>
            </a:pPr>
            <a:r>
              <a:rPr lang="ru-RU" sz="2400" b="0" strike="noStrike" spc="-1" dirty="0" smtClean="0">
                <a:solidFill>
                  <a:srgbClr val="FFFFFF"/>
                </a:solidFill>
                <a:uFill>
                  <a:solidFill>
                    <a:srgbClr val="FFFFFF"/>
                  </a:solidFill>
                </a:uFill>
                <a:latin typeface="Palatino Linotype"/>
                <a:ea typeface="DejaVu Sans"/>
              </a:rPr>
              <a:t>писателей</a:t>
            </a:r>
            <a:r>
              <a:rPr lang="ru-RU" sz="2400" b="0" strike="noStrike" spc="-1" dirty="0">
                <a:solidFill>
                  <a:srgbClr val="FFFFFF"/>
                </a:solidFill>
                <a:uFill>
                  <a:solidFill>
                    <a:srgbClr val="FFFFFF"/>
                  </a:solidFill>
                </a:uFill>
                <a:latin typeface="Palatino Linotype"/>
                <a:ea typeface="DejaVu Sans"/>
              </a:rPr>
              <a:t>, Союза профессиональных литераторов, СКРТОО «СИМ». Номинант </a:t>
            </a:r>
            <a:r>
              <a:rPr lang="ru-RU" sz="2400" b="0" strike="noStrike" spc="-1" dirty="0" smtClean="0">
                <a:solidFill>
                  <a:srgbClr val="FFFFFF"/>
                </a:solidFill>
                <a:uFill>
                  <a:solidFill>
                    <a:srgbClr val="FFFFFF"/>
                  </a:solidFill>
                </a:uFill>
                <a:latin typeface="Palatino Linotype"/>
                <a:ea typeface="DejaVu Sans"/>
              </a:rPr>
              <a:t>национальной  премии </a:t>
            </a:r>
          </a:p>
          <a:p>
            <a:pPr>
              <a:lnSpc>
                <a:spcPct val="100000"/>
              </a:lnSpc>
            </a:pPr>
            <a:r>
              <a:rPr lang="ru-RU" sz="2400" b="0" strike="noStrike" spc="-1" dirty="0" smtClean="0">
                <a:solidFill>
                  <a:srgbClr val="FFFFFF"/>
                </a:solidFill>
                <a:uFill>
                  <a:solidFill>
                    <a:srgbClr val="FFFFFF"/>
                  </a:solidFill>
                </a:uFill>
                <a:latin typeface="Palatino Linotype"/>
                <a:ea typeface="DejaVu Sans"/>
              </a:rPr>
              <a:t>«</a:t>
            </a:r>
            <a:r>
              <a:rPr lang="ru-RU" sz="2400" b="0" strike="noStrike" spc="-1" dirty="0">
                <a:solidFill>
                  <a:srgbClr val="FFFFFF"/>
                </a:solidFill>
                <a:uFill>
                  <a:solidFill>
                    <a:srgbClr val="FFFFFF"/>
                  </a:solidFill>
                </a:uFill>
                <a:latin typeface="Palatino Linotype"/>
                <a:ea typeface="DejaVu Sans"/>
              </a:rPr>
              <a:t>Поэт года», «Наследие». Коллективные сборники «Лирический дебют», «Ожерелье метафор», «Осенний вальс», «Весенняя капель». Альманахи «Эолова арфа», «Истоки», «Литературный Кисловодск».</a:t>
            </a:r>
            <a:endParaRPr lang="ru-RU" sz="18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Автор сборников стихов  «Весы судьбы», «Ангел любви», </a:t>
            </a:r>
            <a:endParaRPr lang="ru-RU" sz="18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«Я птицей к счастью полечу».</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4"/>
          <p:cNvPicPr/>
          <p:nvPr/>
        </p:nvPicPr>
        <p:blipFill>
          <a:blip r:embed="rId2"/>
          <a:srcRect l="13461" r="5768"/>
          <a:stretch/>
        </p:blipFill>
        <p:spPr>
          <a:xfrm>
            <a:off x="428760" y="928800"/>
            <a:ext cx="2999520" cy="5571360"/>
          </a:xfrm>
          <a:prstGeom prst="rect">
            <a:avLst/>
          </a:prstGeom>
          <a:ln w="28575">
            <a:solidFill>
              <a:srgbClr val="FFFF00"/>
            </a:solidFill>
          </a:ln>
        </p:spPr>
      </p:pic>
      <p:sp>
        <p:nvSpPr>
          <p:cNvPr id="60" name="CustomShape 1"/>
          <p:cNvSpPr/>
          <p:nvPr/>
        </p:nvSpPr>
        <p:spPr>
          <a:xfrm>
            <a:off x="0" y="142920"/>
            <a:ext cx="914328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FFFF00"/>
                </a:solidFill>
                <a:uFill>
                  <a:solidFill>
                    <a:srgbClr val="FFFFFF"/>
                  </a:solidFill>
                </a:uFill>
                <a:latin typeface="Palatino Linotype"/>
                <a:ea typeface="DejaVu Sans"/>
              </a:rPr>
              <a:t>Ольга Ивановна Сабанская</a:t>
            </a:r>
            <a:endParaRPr lang="ru-RU" sz="1800" b="0" strike="noStrike" spc="-1">
              <a:solidFill>
                <a:srgbClr val="000000"/>
              </a:solidFill>
              <a:uFill>
                <a:solidFill>
                  <a:srgbClr val="FFFFFF"/>
                </a:solidFill>
              </a:uFill>
              <a:latin typeface="Arial"/>
            </a:endParaRPr>
          </a:p>
        </p:txBody>
      </p:sp>
      <p:sp>
        <p:nvSpPr>
          <p:cNvPr id="61" name="CustomShape 2"/>
          <p:cNvSpPr/>
          <p:nvPr/>
        </p:nvSpPr>
        <p:spPr>
          <a:xfrm>
            <a:off x="3643200" y="856440"/>
            <a:ext cx="5214240" cy="55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a:solidFill>
                  <a:srgbClr val="FFFFFF"/>
                </a:solidFill>
                <a:uFill>
                  <a:solidFill>
                    <a:srgbClr val="FFFFFF"/>
                  </a:solidFill>
                </a:uFill>
                <a:latin typeface="Palatino Linotype"/>
                <a:ea typeface="DejaVu Sans"/>
              </a:rPr>
              <a:t>Член Российского Союза писателей, СКРТОО «СИМ». Номинант национальной  премии «Поэт года». С 2002 года руководитель ЛИТО «Светоч». Коллективные сборники «Лирический дебют», «Ожерелье метафор», «Весенняя капель», «Осенний вальс». Альманахи «Эолова арфа», «Истоки». Автор сборников стихов  «Зеленый туман», «Оставить след после себя», «Бегу по замкнутому кругу»; книги «Литературное наследие города Лермонтова».</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0" y="214200"/>
            <a:ext cx="914328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FFFF00"/>
                </a:solidFill>
                <a:uFill>
                  <a:solidFill>
                    <a:srgbClr val="FFFFFF"/>
                  </a:solidFill>
                </a:uFill>
                <a:latin typeface="Palatino Linotype"/>
                <a:ea typeface="DejaVu Sans"/>
              </a:rPr>
              <a:t>Владимир Ильич Макеев</a:t>
            </a:r>
            <a:endParaRPr lang="ru-RU" sz="1800" b="0" strike="noStrike" spc="-1">
              <a:solidFill>
                <a:srgbClr val="000000"/>
              </a:solidFill>
              <a:uFill>
                <a:solidFill>
                  <a:srgbClr val="FFFFFF"/>
                </a:solidFill>
              </a:uFill>
              <a:latin typeface="Arial"/>
            </a:endParaRPr>
          </a:p>
        </p:txBody>
      </p:sp>
      <p:pic>
        <p:nvPicPr>
          <p:cNvPr id="63" name="Picture 2"/>
          <p:cNvPicPr/>
          <p:nvPr/>
        </p:nvPicPr>
        <p:blipFill>
          <a:blip r:embed="rId2"/>
          <a:srcRect l="34018" t="17820" r="34821" b="15077"/>
          <a:stretch/>
        </p:blipFill>
        <p:spPr>
          <a:xfrm>
            <a:off x="500034" y="1214422"/>
            <a:ext cx="3357586" cy="5000660"/>
          </a:xfrm>
          <a:prstGeom prst="rect">
            <a:avLst/>
          </a:prstGeom>
          <a:ln w="28575">
            <a:solidFill>
              <a:srgbClr val="FFFF00"/>
            </a:solidFill>
          </a:ln>
        </p:spPr>
      </p:pic>
      <p:sp>
        <p:nvSpPr>
          <p:cNvPr id="64" name="CustomShape 2"/>
          <p:cNvSpPr/>
          <p:nvPr/>
        </p:nvSpPr>
        <p:spPr>
          <a:xfrm>
            <a:off x="4071960" y="1357200"/>
            <a:ext cx="4357080" cy="48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dirty="0">
                <a:solidFill>
                  <a:srgbClr val="FFFFFF"/>
                </a:solidFill>
                <a:uFill>
                  <a:solidFill>
                    <a:srgbClr val="FFFFFF"/>
                  </a:solidFill>
                </a:uFill>
                <a:latin typeface="Palatino Linotype"/>
                <a:ea typeface="DejaVu Sans"/>
              </a:rPr>
              <a:t>Коллективный сборник «Весенняя капель», альманах «Эолова арфа».</a:t>
            </a:r>
            <a:endParaRPr lang="ru-RU" sz="2400" b="0" strike="noStrike" spc="-1" dirty="0">
              <a:solidFill>
                <a:srgbClr val="000000"/>
              </a:solidFill>
              <a:uFill>
                <a:solidFill>
                  <a:srgbClr val="FFFFFF"/>
                </a:solidFill>
              </a:uFill>
              <a:latin typeface="Arial"/>
            </a:endParaRPr>
          </a:p>
          <a:p>
            <a:pPr>
              <a:lnSpc>
                <a:spcPct val="100000"/>
              </a:lnSpc>
            </a:pP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Авторские книги: </a:t>
            </a: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«Живу на стыке двух веков», «Листая книгу жизни», «Размышления сантехника о смысле жизни», </a:t>
            </a: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«Это было недавно», </a:t>
            </a: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«Мои законы», </a:t>
            </a:r>
            <a:endParaRPr lang="ru-RU" sz="2400" b="0" strike="noStrike" spc="-1" dirty="0">
              <a:solidFill>
                <a:srgbClr val="000000"/>
              </a:solidFill>
              <a:uFill>
                <a:solidFill>
                  <a:srgbClr val="FFFFFF"/>
                </a:solidFill>
              </a:uFill>
              <a:latin typeface="Arial"/>
            </a:endParaRPr>
          </a:p>
          <a:p>
            <a:pPr>
              <a:lnSpc>
                <a:spcPct val="100000"/>
              </a:lnSpc>
            </a:pPr>
            <a:r>
              <a:rPr lang="ru-RU" sz="2400" b="0" strike="noStrike" spc="-1" dirty="0">
                <a:solidFill>
                  <a:srgbClr val="FFFFFF"/>
                </a:solidFill>
                <a:uFill>
                  <a:solidFill>
                    <a:srgbClr val="FFFFFF"/>
                  </a:solidFill>
                </a:uFill>
                <a:latin typeface="Palatino Linotype"/>
                <a:ea typeface="DejaVu Sans"/>
              </a:rPr>
              <a:t>«Слова, как раненые птицы», «Жизнь с чистого листа».</a:t>
            </a:r>
            <a:endParaRPr lang="ru-RU"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0" y="214200"/>
            <a:ext cx="914328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FFFF00"/>
                </a:solidFill>
                <a:uFill>
                  <a:solidFill>
                    <a:srgbClr val="FFFFFF"/>
                  </a:solidFill>
                </a:uFill>
                <a:latin typeface="Palatino Linotype"/>
                <a:ea typeface="DejaVu Sans"/>
              </a:rPr>
              <a:t>Лидия Васильевна Подлесная</a:t>
            </a:r>
            <a:endParaRPr lang="ru-RU" sz="1800" b="0" strike="noStrike" spc="-1">
              <a:solidFill>
                <a:srgbClr val="000000"/>
              </a:solidFill>
              <a:uFill>
                <a:solidFill>
                  <a:srgbClr val="FFFFFF"/>
                </a:solidFill>
              </a:uFill>
              <a:latin typeface="Arial"/>
            </a:endParaRPr>
          </a:p>
        </p:txBody>
      </p:sp>
      <p:pic>
        <p:nvPicPr>
          <p:cNvPr id="66" name="Picture 2"/>
          <p:cNvPicPr/>
          <p:nvPr/>
        </p:nvPicPr>
        <p:blipFill>
          <a:blip r:embed="rId2"/>
          <a:stretch/>
        </p:blipFill>
        <p:spPr>
          <a:xfrm>
            <a:off x="428760" y="1000080"/>
            <a:ext cx="3928926" cy="5482440"/>
          </a:xfrm>
          <a:prstGeom prst="rect">
            <a:avLst/>
          </a:prstGeom>
          <a:ln w="28575">
            <a:solidFill>
              <a:srgbClr val="FFFF00"/>
            </a:solidFill>
          </a:ln>
        </p:spPr>
      </p:pic>
      <p:sp>
        <p:nvSpPr>
          <p:cNvPr id="67" name="CustomShape 2"/>
          <p:cNvSpPr/>
          <p:nvPr/>
        </p:nvSpPr>
        <p:spPr>
          <a:xfrm>
            <a:off x="4500562" y="1785926"/>
            <a:ext cx="4357080" cy="40719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800" b="0" strike="noStrike" spc="-1" dirty="0">
                <a:solidFill>
                  <a:srgbClr val="FFFFFF"/>
                </a:solidFill>
                <a:uFill>
                  <a:solidFill>
                    <a:srgbClr val="FFFFFF"/>
                  </a:solidFill>
                </a:uFill>
                <a:latin typeface="Palatino Linotype"/>
                <a:ea typeface="DejaVu Sans"/>
              </a:rPr>
              <a:t>Коллективный сборник «Весенняя капель», «Здравствуйте, ребятки!»</a:t>
            </a:r>
            <a:endParaRPr lang="ru-RU" sz="2800" b="0" strike="noStrike" spc="-1" dirty="0">
              <a:solidFill>
                <a:srgbClr val="000000"/>
              </a:solidFill>
              <a:uFill>
                <a:solidFill>
                  <a:srgbClr val="FFFFFF"/>
                </a:solidFill>
              </a:uFill>
              <a:latin typeface="Arial"/>
            </a:endParaRPr>
          </a:p>
          <a:p>
            <a:pPr>
              <a:lnSpc>
                <a:spcPct val="100000"/>
              </a:lnSpc>
            </a:pPr>
            <a:endParaRPr lang="ru-RU" sz="2800" b="0" strike="noStrike" spc="-1" dirty="0">
              <a:solidFill>
                <a:srgbClr val="000000"/>
              </a:solidFill>
              <a:uFill>
                <a:solidFill>
                  <a:srgbClr val="FFFFFF"/>
                </a:solidFill>
              </a:uFill>
              <a:latin typeface="Arial"/>
            </a:endParaRPr>
          </a:p>
          <a:p>
            <a:pPr>
              <a:lnSpc>
                <a:spcPct val="100000"/>
              </a:lnSpc>
            </a:pPr>
            <a:r>
              <a:rPr lang="ru-RU" sz="2800" b="0" strike="noStrike" spc="-1" dirty="0">
                <a:solidFill>
                  <a:srgbClr val="FFFFFF"/>
                </a:solidFill>
                <a:uFill>
                  <a:solidFill>
                    <a:srgbClr val="FFFFFF"/>
                  </a:solidFill>
                </a:uFill>
                <a:latin typeface="Palatino Linotype"/>
                <a:ea typeface="DejaVu Sans"/>
              </a:rPr>
              <a:t>Авторские книги: </a:t>
            </a:r>
            <a:endParaRPr lang="ru-RU" sz="2800" b="0" strike="noStrike" spc="-1" dirty="0">
              <a:solidFill>
                <a:srgbClr val="000000"/>
              </a:solidFill>
              <a:uFill>
                <a:solidFill>
                  <a:srgbClr val="FFFFFF"/>
                </a:solidFill>
              </a:uFill>
              <a:latin typeface="Arial"/>
            </a:endParaRPr>
          </a:p>
          <a:p>
            <a:pPr>
              <a:lnSpc>
                <a:spcPct val="100000"/>
              </a:lnSpc>
            </a:pPr>
            <a:r>
              <a:rPr lang="ru-RU" sz="2800" b="0" strike="noStrike" spc="-1" dirty="0">
                <a:solidFill>
                  <a:srgbClr val="FFFFFF"/>
                </a:solidFill>
                <a:uFill>
                  <a:solidFill>
                    <a:srgbClr val="FFFFFF"/>
                  </a:solidFill>
                </a:uFill>
                <a:latin typeface="Palatino Linotype"/>
                <a:ea typeface="DejaVu Sans"/>
              </a:rPr>
              <a:t>«Берегите счастье», «Берегите себя для счастья».</a:t>
            </a:r>
            <a:endParaRPr lang="ru-RU" sz="2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TotalTime>
  <Words>634</Words>
  <Application>Microsoft Office PowerPoint</Application>
  <PresentationFormat>Экран (4:3)</PresentationFormat>
  <Paragraphs>81</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Calibri</vt:lpstr>
      <vt:lpstr>DejaVu Sans</vt:lpstr>
      <vt:lpstr>Palatino Linotype</vt:lpstr>
      <vt:lpstr>Symbol</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303</dc:creator>
  <dc:description/>
  <cp:lastModifiedBy>МАМА</cp:lastModifiedBy>
  <cp:revision>46</cp:revision>
  <dcterms:created xsi:type="dcterms:W3CDTF">2016-03-05T05:06:00Z</dcterms:created>
  <dcterms:modified xsi:type="dcterms:W3CDTF">2020-05-16T19:35:16Z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KSOProductBuildVer">
    <vt:lpwstr>1033-10.2.0.5811</vt:lpwstr>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28</vt:i4>
  </property>
</Properties>
</file>